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handoutMasterIdLst>
    <p:handoutMasterId r:id="rId22"/>
  </p:handoutMasterIdLst>
  <p:sldIdLst>
    <p:sldId id="260" r:id="rId3"/>
    <p:sldId id="265" r:id="rId4"/>
    <p:sldId id="266" r:id="rId5"/>
    <p:sldId id="263" r:id="rId6"/>
    <p:sldId id="267" r:id="rId7"/>
    <p:sldId id="268" r:id="rId8"/>
    <p:sldId id="269" r:id="rId9"/>
    <p:sldId id="270" r:id="rId10"/>
    <p:sldId id="273" r:id="rId11"/>
    <p:sldId id="272" r:id="rId12"/>
    <p:sldId id="271" r:id="rId13"/>
    <p:sldId id="284" r:id="rId14"/>
    <p:sldId id="274" r:id="rId15"/>
    <p:sldId id="275" r:id="rId16"/>
    <p:sldId id="276" r:id="rId17"/>
    <p:sldId id="277" r:id="rId18"/>
    <p:sldId id="282" r:id="rId19"/>
    <p:sldId id="28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D2"/>
    <a:srgbClr val="F1D8A0"/>
    <a:srgbClr val="A32D70"/>
    <a:srgbClr val="D64E3C"/>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747" autoAdjust="0"/>
    <p:restoredTop sz="94660"/>
  </p:normalViewPr>
  <p:slideViewPr>
    <p:cSldViewPr snapToGrid="0">
      <p:cViewPr>
        <p:scale>
          <a:sx n="50" d="100"/>
          <a:sy n="50" d="100"/>
        </p:scale>
        <p:origin x="-2058" y="-93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0"/>
            <a:ext cx="12192000" cy="6858000"/>
          </a:xfrm>
          <a:prstGeom prst="rect">
            <a:avLst/>
          </a:prstGeom>
        </p:spPr>
      </p:pic>
      <p:pic>
        <p:nvPicPr>
          <p:cNvPr id="4" name="Picture 11" descr="F:\桌面\党政机关\素材\党徽\Nipic_20180988_201509091138025270001.png"/>
          <p:cNvPicPr>
            <a:picLocks noChangeAspect="1" noChangeArrowheads="1"/>
          </p:cNvPicPr>
          <p:nvPr userDrawn="1"/>
        </p:nvPicPr>
        <p:blipFill>
          <a:blip r:embed="rId3" cstate="screen"/>
          <a:srcRect/>
          <a:stretch>
            <a:fillRect/>
          </a:stretch>
        </p:blipFill>
        <p:spPr bwMode="auto">
          <a:xfrm>
            <a:off x="158544" y="65134"/>
            <a:ext cx="1191284" cy="91801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userDrawn="1"/>
        </p:nvPicPr>
        <p:blipFill rotWithShape="1">
          <a:blip r:embed="rId4" cstate="screen"/>
          <a:srcRect/>
          <a:stretch>
            <a:fillRect/>
          </a:stretch>
        </p:blipFill>
        <p:spPr>
          <a:xfrm rot="5400000" flipV="1">
            <a:off x="1890971" y="3654456"/>
            <a:ext cx="1312573" cy="5094515"/>
          </a:xfrm>
          <a:prstGeom prst="rect">
            <a:avLst/>
          </a:prstGeom>
        </p:spPr>
      </p:pic>
      <p:pic>
        <p:nvPicPr>
          <p:cNvPr id="6" name="图片 5"/>
          <p:cNvPicPr>
            <a:picLocks noChangeAspect="1"/>
          </p:cNvPicPr>
          <p:nvPr userDrawn="1"/>
        </p:nvPicPr>
        <p:blipFill rotWithShape="1">
          <a:blip r:embed="rId4" cstate="screen"/>
          <a:srcRect/>
          <a:stretch>
            <a:fillRect/>
          </a:stretch>
        </p:blipFill>
        <p:spPr>
          <a:xfrm rot="16200000" flipV="1">
            <a:off x="8988455" y="-1890969"/>
            <a:ext cx="1312573" cy="5094514"/>
          </a:xfrm>
          <a:prstGeom prst="rect">
            <a:avLst/>
          </a:prstGeom>
        </p:spPr>
      </p:pic>
      <p:sp>
        <p:nvSpPr>
          <p:cNvPr id="7" name="矩形 6"/>
          <p:cNvSpPr/>
          <p:nvPr userDrawn="1"/>
        </p:nvSpPr>
        <p:spPr>
          <a:xfrm>
            <a:off x="1213338" y="249960"/>
            <a:ext cx="6647974" cy="646331"/>
          </a:xfrm>
          <a:prstGeom prst="rect">
            <a:avLst/>
          </a:prstGeom>
        </p:spPr>
        <p:txBody>
          <a:bodyPr wrap="none">
            <a:spAutoFit/>
          </a:bodyPr>
          <a:lstStyle/>
          <a:p>
            <a:r>
              <a:rPr lang="zh-CN" altLang="en-US" sz="3600" dirty="0">
                <a:solidFill>
                  <a:srgbClr val="C00000"/>
                </a:solidFill>
                <a:latin typeface="思源黑体 Bold" panose="020B0800000000000000" pitchFamily="34" charset="-122"/>
                <a:ea typeface="思源黑体 Bold" panose="020B0800000000000000" pitchFamily="34" charset="-122"/>
              </a:rPr>
              <a:t>爱国奋斗是新时代高扬的主旋律</a:t>
            </a:r>
            <a:endParaRPr lang="zh-CN" altLang="en-US" sz="3600" dirty="0">
              <a:solidFill>
                <a:srgbClr val="C00000"/>
              </a:solidFill>
              <a:latin typeface="思源黑体 Bold" panose="020B0800000000000000" pitchFamily="34" charset="-122"/>
              <a:ea typeface="思源黑体 Bold" panose="020B0800000000000000"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0"/>
            <a:ext cx="12192000" cy="6858000"/>
          </a:xfrm>
          <a:prstGeom prst="rect">
            <a:avLst/>
          </a:prstGeom>
        </p:spPr>
      </p:pic>
      <p:pic>
        <p:nvPicPr>
          <p:cNvPr id="4" name="Picture 11" descr="F:\桌面\党政机关\素材\党徽\Nipic_20180988_201509091138025270001.png"/>
          <p:cNvPicPr>
            <a:picLocks noChangeAspect="1" noChangeArrowheads="1"/>
          </p:cNvPicPr>
          <p:nvPr userDrawn="1"/>
        </p:nvPicPr>
        <p:blipFill>
          <a:blip r:embed="rId3" cstate="screen"/>
          <a:srcRect/>
          <a:stretch>
            <a:fillRect/>
          </a:stretch>
        </p:blipFill>
        <p:spPr bwMode="auto">
          <a:xfrm>
            <a:off x="158544" y="65134"/>
            <a:ext cx="1191284" cy="91801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userDrawn="1"/>
        </p:nvPicPr>
        <p:blipFill rotWithShape="1">
          <a:blip r:embed="rId4" cstate="screen"/>
          <a:srcRect/>
          <a:stretch>
            <a:fillRect/>
          </a:stretch>
        </p:blipFill>
        <p:spPr>
          <a:xfrm rot="5400000" flipV="1">
            <a:off x="1890971" y="3654456"/>
            <a:ext cx="1312573" cy="5094515"/>
          </a:xfrm>
          <a:prstGeom prst="rect">
            <a:avLst/>
          </a:prstGeom>
        </p:spPr>
      </p:pic>
      <p:pic>
        <p:nvPicPr>
          <p:cNvPr id="6" name="图片 5"/>
          <p:cNvPicPr>
            <a:picLocks noChangeAspect="1"/>
          </p:cNvPicPr>
          <p:nvPr userDrawn="1"/>
        </p:nvPicPr>
        <p:blipFill rotWithShape="1">
          <a:blip r:embed="rId4" cstate="screen"/>
          <a:srcRect/>
          <a:stretch>
            <a:fillRect/>
          </a:stretch>
        </p:blipFill>
        <p:spPr>
          <a:xfrm rot="16200000" flipV="1">
            <a:off x="8988455" y="-1890969"/>
            <a:ext cx="1312573" cy="5094514"/>
          </a:xfrm>
          <a:prstGeom prst="rect">
            <a:avLst/>
          </a:prstGeom>
        </p:spPr>
      </p:pic>
      <p:sp>
        <p:nvSpPr>
          <p:cNvPr id="7" name="矩形 6"/>
          <p:cNvSpPr/>
          <p:nvPr userDrawn="1"/>
        </p:nvSpPr>
        <p:spPr>
          <a:xfrm>
            <a:off x="1213338" y="249960"/>
            <a:ext cx="5262979" cy="646331"/>
          </a:xfrm>
          <a:prstGeom prst="rect">
            <a:avLst/>
          </a:prstGeom>
        </p:spPr>
        <p:txBody>
          <a:bodyPr wrap="none">
            <a:spAutoFit/>
          </a:bodyPr>
          <a:lstStyle/>
          <a:p>
            <a:r>
              <a:rPr lang="zh-CN" altLang="en-US" sz="3600" dirty="0">
                <a:solidFill>
                  <a:srgbClr val="C00000"/>
                </a:solidFill>
                <a:latin typeface="思源黑体 Bold" panose="020B0800000000000000" pitchFamily="34" charset="-122"/>
                <a:ea typeface="思源黑体 Bold" panose="020B0800000000000000" pitchFamily="34" charset="-122"/>
              </a:rPr>
              <a:t>爱国奋斗精神的现实意义</a:t>
            </a:r>
            <a:endParaRPr lang="zh-CN" altLang="en-US" sz="3600" dirty="0">
              <a:solidFill>
                <a:srgbClr val="C00000"/>
              </a:solidFill>
              <a:latin typeface="思源黑体 Bold" panose="020B0800000000000000" pitchFamily="34" charset="-122"/>
              <a:ea typeface="思源黑体 Bold" panose="020B0800000000000000" pitchFamily="34"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0"/>
            <a:ext cx="12192000" cy="6858000"/>
          </a:xfrm>
          <a:prstGeom prst="rect">
            <a:avLst/>
          </a:prstGeom>
        </p:spPr>
      </p:pic>
      <p:pic>
        <p:nvPicPr>
          <p:cNvPr id="4" name="Picture 11" descr="F:\桌面\党政机关\素材\党徽\Nipic_20180988_201509091138025270001.png"/>
          <p:cNvPicPr>
            <a:picLocks noChangeAspect="1" noChangeArrowheads="1"/>
          </p:cNvPicPr>
          <p:nvPr userDrawn="1"/>
        </p:nvPicPr>
        <p:blipFill>
          <a:blip r:embed="rId3" cstate="screen"/>
          <a:srcRect/>
          <a:stretch>
            <a:fillRect/>
          </a:stretch>
        </p:blipFill>
        <p:spPr bwMode="auto">
          <a:xfrm>
            <a:off x="158544" y="65134"/>
            <a:ext cx="1191284" cy="91801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userDrawn="1"/>
        </p:nvPicPr>
        <p:blipFill rotWithShape="1">
          <a:blip r:embed="rId4" cstate="screen"/>
          <a:srcRect/>
          <a:stretch>
            <a:fillRect/>
          </a:stretch>
        </p:blipFill>
        <p:spPr>
          <a:xfrm rot="5400000" flipV="1">
            <a:off x="1890971" y="3654456"/>
            <a:ext cx="1312573" cy="5094515"/>
          </a:xfrm>
          <a:prstGeom prst="rect">
            <a:avLst/>
          </a:prstGeom>
        </p:spPr>
      </p:pic>
      <p:pic>
        <p:nvPicPr>
          <p:cNvPr id="6" name="图片 5"/>
          <p:cNvPicPr>
            <a:picLocks noChangeAspect="1"/>
          </p:cNvPicPr>
          <p:nvPr userDrawn="1"/>
        </p:nvPicPr>
        <p:blipFill rotWithShape="1">
          <a:blip r:embed="rId4" cstate="screen"/>
          <a:srcRect/>
          <a:stretch>
            <a:fillRect/>
          </a:stretch>
        </p:blipFill>
        <p:spPr>
          <a:xfrm rot="16200000" flipV="1">
            <a:off x="8988455" y="-1890969"/>
            <a:ext cx="1312573" cy="5094514"/>
          </a:xfrm>
          <a:prstGeom prst="rect">
            <a:avLst/>
          </a:prstGeom>
        </p:spPr>
      </p:pic>
      <p:sp>
        <p:nvSpPr>
          <p:cNvPr id="7" name="矩形 6"/>
          <p:cNvSpPr/>
          <p:nvPr userDrawn="1"/>
        </p:nvSpPr>
        <p:spPr>
          <a:xfrm>
            <a:off x="1213338" y="249960"/>
            <a:ext cx="4801314" cy="646331"/>
          </a:xfrm>
          <a:prstGeom prst="rect">
            <a:avLst/>
          </a:prstGeom>
        </p:spPr>
        <p:txBody>
          <a:bodyPr wrap="none">
            <a:spAutoFit/>
          </a:bodyPr>
          <a:lstStyle/>
          <a:p>
            <a:r>
              <a:rPr lang="zh-CN" altLang="en-US" sz="3600" dirty="0">
                <a:solidFill>
                  <a:srgbClr val="C00000"/>
                </a:solidFill>
                <a:latin typeface="思源黑体 Bold" panose="020B0800000000000000" pitchFamily="34" charset="-122"/>
                <a:ea typeface="思源黑体 Bold" panose="020B0800000000000000" pitchFamily="34" charset="-122"/>
              </a:rPr>
              <a:t>如何践行爱国奋斗精神</a:t>
            </a:r>
            <a:endParaRPr lang="zh-CN" altLang="en-US" sz="3600" dirty="0">
              <a:solidFill>
                <a:srgbClr val="C00000"/>
              </a:solidFill>
              <a:latin typeface="思源黑体 Bold" panose="020B0800000000000000" pitchFamily="34" charset="-122"/>
              <a:ea typeface="思源黑体 Bold" panose="020B0800000000000000" pitchFamily="3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0"/>
            <a:ext cx="12192000" cy="6858000"/>
          </a:xfrm>
          <a:prstGeom prst="rect">
            <a:avLst/>
          </a:prstGeom>
        </p:spPr>
      </p:pic>
      <p:pic>
        <p:nvPicPr>
          <p:cNvPr id="4" name="Picture 11" descr="F:\桌面\党政机关\素材\党徽\Nipic_20180988_201509091138025270001.png"/>
          <p:cNvPicPr>
            <a:picLocks noChangeAspect="1" noChangeArrowheads="1"/>
          </p:cNvPicPr>
          <p:nvPr userDrawn="1"/>
        </p:nvPicPr>
        <p:blipFill>
          <a:blip r:embed="rId3" cstate="screen"/>
          <a:srcRect/>
          <a:stretch>
            <a:fillRect/>
          </a:stretch>
        </p:blipFill>
        <p:spPr bwMode="auto">
          <a:xfrm>
            <a:off x="158544" y="65134"/>
            <a:ext cx="1191284" cy="91801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userDrawn="1"/>
        </p:nvPicPr>
        <p:blipFill rotWithShape="1">
          <a:blip r:embed="rId4" cstate="screen"/>
          <a:srcRect/>
          <a:stretch>
            <a:fillRect/>
          </a:stretch>
        </p:blipFill>
        <p:spPr>
          <a:xfrm rot="5400000" flipV="1">
            <a:off x="1890971" y="3654456"/>
            <a:ext cx="1312573" cy="5094515"/>
          </a:xfrm>
          <a:prstGeom prst="rect">
            <a:avLst/>
          </a:prstGeom>
        </p:spPr>
      </p:pic>
      <p:pic>
        <p:nvPicPr>
          <p:cNvPr id="6" name="图片 5"/>
          <p:cNvPicPr>
            <a:picLocks noChangeAspect="1"/>
          </p:cNvPicPr>
          <p:nvPr userDrawn="1"/>
        </p:nvPicPr>
        <p:blipFill rotWithShape="1">
          <a:blip r:embed="rId4" cstate="screen"/>
          <a:srcRect/>
          <a:stretch>
            <a:fillRect/>
          </a:stretch>
        </p:blipFill>
        <p:spPr>
          <a:xfrm rot="16200000" flipV="1">
            <a:off x="8988455" y="-1890969"/>
            <a:ext cx="1312573" cy="5094514"/>
          </a:xfrm>
          <a:prstGeom prst="rect">
            <a:avLst/>
          </a:prstGeom>
        </p:spPr>
      </p:pic>
      <p:sp>
        <p:nvSpPr>
          <p:cNvPr id="7" name="矩形 6"/>
          <p:cNvSpPr/>
          <p:nvPr userDrawn="1"/>
        </p:nvSpPr>
        <p:spPr>
          <a:xfrm>
            <a:off x="1213338" y="249960"/>
            <a:ext cx="6186309" cy="646331"/>
          </a:xfrm>
          <a:prstGeom prst="rect">
            <a:avLst/>
          </a:prstGeom>
        </p:spPr>
        <p:txBody>
          <a:bodyPr wrap="none">
            <a:spAutoFit/>
          </a:bodyPr>
          <a:lstStyle/>
          <a:p>
            <a:r>
              <a:rPr lang="zh-CN" altLang="en-US" sz="3600" dirty="0">
                <a:solidFill>
                  <a:srgbClr val="C00000"/>
                </a:solidFill>
                <a:latin typeface="思源黑体 Bold" panose="020B0800000000000000" pitchFamily="34" charset="-122"/>
                <a:ea typeface="思源黑体 Bold" panose="020B0800000000000000" pitchFamily="34" charset="-122"/>
              </a:rPr>
              <a:t>做爱国奋斗精神的模范践行者</a:t>
            </a:r>
            <a:endParaRPr lang="zh-CN" altLang="en-US" sz="3600" dirty="0">
              <a:solidFill>
                <a:srgbClr val="C00000"/>
              </a:solidFill>
              <a:latin typeface="思源黑体 Bold" panose="020B0800000000000000" pitchFamily="34" charset="-122"/>
              <a:ea typeface="思源黑体 Bold" panose="020B0800000000000000"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3" name="矩形 2"/>
          <p:cNvSpPr/>
          <p:nvPr userDrawn="1"/>
        </p:nvSpPr>
        <p:spPr>
          <a:xfrm>
            <a:off x="0" y="5867553"/>
            <a:ext cx="6096000" cy="1200329"/>
          </a:xfrm>
          <a:prstGeom prst="rect">
            <a:avLst/>
          </a:prstGeom>
        </p:spPr>
        <p:txBody>
          <a:bodyPr>
            <a:spAutoFit/>
          </a:bodyPr>
          <a:lstStyle/>
          <a:p>
            <a:r>
              <a:rPr lang="zh-CN" altLang="en-US" sz="1800" dirty="0">
                <a:solidFill>
                  <a:schemeClr val="bg1">
                    <a:lumMod val="85000"/>
                  </a:schemeClr>
                </a:solidFill>
                <a:latin typeface="思源黑体 CN Bold" panose="020B0800000000000000" pitchFamily="34" charset="-122"/>
                <a:ea typeface="思源黑体 CN Bold" panose="020B0800000000000000" pitchFamily="34" charset="-122"/>
              </a:rPr>
              <a:t>不得将觅知网的</a:t>
            </a:r>
            <a:r>
              <a:rPr lang="en-US" altLang="zh-CN" sz="1800" dirty="0">
                <a:solidFill>
                  <a:schemeClr val="bg1">
                    <a:lumMod val="85000"/>
                  </a:schemeClr>
                </a:solidFill>
                <a:latin typeface="思源黑体 CN Bold" panose="020B0800000000000000" pitchFamily="34" charset="-122"/>
                <a:ea typeface="思源黑体 CN Bold" panose="020B0800000000000000" pitchFamily="34" charset="-122"/>
              </a:rPr>
              <a:t>PPT</a:t>
            </a:r>
            <a:r>
              <a:rPr lang="zh-CN" altLang="en-US" sz="1800" dirty="0">
                <a:solidFill>
                  <a:schemeClr val="bg1">
                    <a:lumMod val="85000"/>
                  </a:schemeClr>
                </a:solidFill>
                <a:latin typeface="思源黑体 CN Bold" panose="020B0800000000000000" pitchFamily="34" charset="-122"/>
                <a:ea typeface="思源黑体 CN Bold" panose="020B0800000000000000" pitchFamily="34" charset="-122"/>
              </a:rPr>
              <a:t>模板、</a:t>
            </a:r>
            <a:r>
              <a:rPr lang="en-US" altLang="zh-CN" sz="1800" dirty="0">
                <a:solidFill>
                  <a:schemeClr val="bg1">
                    <a:lumMod val="85000"/>
                  </a:schemeClr>
                </a:solidFill>
                <a:latin typeface="思源黑体 CN Bold" panose="020B0800000000000000" pitchFamily="34" charset="-122"/>
                <a:ea typeface="思源黑体 CN Bold" panose="020B0800000000000000" pitchFamily="34" charset="-122"/>
              </a:rPr>
              <a:t>PPT</a:t>
            </a:r>
            <a:r>
              <a:rPr lang="zh-CN" altLang="en-US" sz="1800" dirty="0">
                <a:solidFill>
                  <a:schemeClr val="bg1">
                    <a:lumMod val="85000"/>
                  </a:schemeClr>
                </a:solidFill>
                <a:latin typeface="思源黑体 CN Bold" panose="020B0800000000000000" pitchFamily="34" charset="-122"/>
                <a:ea typeface="思源黑体 CN Bold" panose="020B0800000000000000" pitchFamily="34" charset="-122"/>
              </a:rPr>
              <a:t>素材，本身用于再出售，或者出租、出借、转让、分销、发布或者作为礼物供他人使用，不得转授权、出卖、转让本协议或者本协议中的权利。</a:t>
            </a:r>
            <a:endParaRPr lang="zh-CN" altLang="en-US" dirty="0">
              <a:solidFill>
                <a:schemeClr val="bg1">
                  <a:lumMod val="85000"/>
                </a:schemeClr>
              </a:solidFill>
              <a:latin typeface="思源黑体 CN Bold" panose="020B0800000000000000" pitchFamily="34" charset="-122"/>
              <a:ea typeface="思源黑体 CN Bold" panose="020B0800000000000000" pitchFamily="3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2.xml"/><Relationship Id="rId6"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8" Type="http://schemas.openxmlformats.org/officeDocument/2006/relationships/slideLayout" Target="../slideLayouts/slideLayout2.xml"/><Relationship Id="rId17" Type="http://schemas.openxmlformats.org/officeDocument/2006/relationships/themeOverride" Target="../theme/themeOverride1.xml"/><Relationship Id="rId16" Type="http://schemas.openxmlformats.org/officeDocument/2006/relationships/image" Target="../media/image11.png"/><Relationship Id="rId15" Type="http://schemas.microsoft.com/office/2007/relationships/media" Target="../media/media1.mp3"/><Relationship Id="rId14" Type="http://schemas.openxmlformats.org/officeDocument/2006/relationships/audio" Target="../media/media1.mp3"/><Relationship Id="rId13" Type="http://schemas.openxmlformats.org/officeDocument/2006/relationships/tags" Target="../tags/tag5.xml"/><Relationship Id="rId12" Type="http://schemas.openxmlformats.org/officeDocument/2006/relationships/tags" Target="../tags/tag4.xml"/><Relationship Id="rId11" Type="http://schemas.openxmlformats.org/officeDocument/2006/relationships/image" Target="../media/image10.png"/><Relationship Id="rId10" Type="http://schemas.openxmlformats.org/officeDocument/2006/relationships/tags" Target="../tags/tag3.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image" Target="../media/image15.png"/><Relationship Id="rId7" Type="http://schemas.microsoft.com/office/2007/relationships/hdphoto" Target="../media/hdphoto1.wdp"/><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 Id="rId3" Type="http://schemas.openxmlformats.org/officeDocument/2006/relationships/image" Target="../media/image12.png"/><Relationship Id="rId2" Type="http://schemas.openxmlformats.org/officeDocument/2006/relationships/image" Target="../media/image5.png"/><Relationship Id="rId12" Type="http://schemas.openxmlformats.org/officeDocument/2006/relationships/slideLayout" Target="../slideLayouts/slideLayout2.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tags" Target="../tags/tag15.xml"/><Relationship Id="rId5" Type="http://schemas.microsoft.com/office/2007/relationships/hdphoto" Target="../media/hdphoto1.wdp"/><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3" Type="http://schemas.openxmlformats.org/officeDocument/2006/relationships/slideLayout" Target="../slideLayouts/slideLayout2.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image" Target="../media/image10.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hemeOverride" Target="../theme/themeOverride2.xml"/><Relationship Id="rId7" Type="http://schemas.openxmlformats.org/officeDocument/2006/relationships/image" Target="../media/image13.png"/><Relationship Id="rId6" Type="http://schemas.openxmlformats.org/officeDocument/2006/relationships/image" Target="../media/image6.png"/><Relationship Id="rId5" Type="http://schemas.openxmlformats.org/officeDocument/2006/relationships/image" Target="../media/image12.png"/><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15.png"/><Relationship Id="rId7" Type="http://schemas.microsoft.com/office/2007/relationships/hdphoto" Target="../media/hdphoto1.wdp"/><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 Id="rId3" Type="http://schemas.openxmlformats.org/officeDocument/2006/relationships/image" Target="../media/image12.png"/><Relationship Id="rId2" Type="http://schemas.openxmlformats.org/officeDocument/2006/relationships/image" Target="../media/image5.png"/><Relationship Id="rId13" Type="http://schemas.openxmlformats.org/officeDocument/2006/relationships/slideLayout" Target="../slideLayouts/slideLayout2.xml"/><Relationship Id="rId12" Type="http://schemas.openxmlformats.org/officeDocument/2006/relationships/themeOverride" Target="../theme/themeOverride3.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hemeOverride" Target="../theme/themeOverride4.xml"/><Relationship Id="rId2" Type="http://schemas.openxmlformats.org/officeDocument/2006/relationships/image" Target="../media/image3.png"/><Relationship Id="rId1"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image" Target="../media/image15.png"/><Relationship Id="rId7" Type="http://schemas.microsoft.com/office/2007/relationships/hdphoto" Target="../media/hdphoto1.wdp"/><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 Id="rId3" Type="http://schemas.openxmlformats.org/officeDocument/2006/relationships/image" Target="../media/image12.png"/><Relationship Id="rId2" Type="http://schemas.openxmlformats.org/officeDocument/2006/relationships/image" Target="../media/image5.png"/><Relationship Id="rId12" Type="http://schemas.openxmlformats.org/officeDocument/2006/relationships/slideLayout" Target="../slideLayouts/slideLayout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16057" y="-14514"/>
            <a:ext cx="12308057" cy="6872514"/>
          </a:xfrm>
          <a:prstGeom prst="rect">
            <a:avLst/>
          </a:prstGeom>
        </p:spPr>
      </p:pic>
      <p:pic>
        <p:nvPicPr>
          <p:cNvPr id="3" name="图片 2"/>
          <p:cNvPicPr>
            <a:picLocks noChangeAspect="1"/>
          </p:cNvPicPr>
          <p:nvPr/>
        </p:nvPicPr>
        <p:blipFill>
          <a:blip r:embed="rId2" cstate="screen"/>
          <a:stretch>
            <a:fillRect/>
          </a:stretch>
        </p:blipFill>
        <p:spPr>
          <a:xfrm>
            <a:off x="-116056" y="3033486"/>
            <a:ext cx="1700735" cy="3863181"/>
          </a:xfrm>
          <a:prstGeom prst="rect">
            <a:avLst/>
          </a:prstGeom>
        </p:spPr>
      </p:pic>
      <p:pic>
        <p:nvPicPr>
          <p:cNvPr id="7" name="图片 6"/>
          <p:cNvPicPr>
            <a:picLocks noChangeAspect="1"/>
          </p:cNvPicPr>
          <p:nvPr/>
        </p:nvPicPr>
        <p:blipFill>
          <a:blip r:embed="rId3"/>
          <a:stretch>
            <a:fillRect/>
          </a:stretch>
        </p:blipFill>
        <p:spPr>
          <a:xfrm>
            <a:off x="-116057" y="0"/>
            <a:ext cx="5283903" cy="2325451"/>
          </a:xfrm>
          <a:prstGeom prst="rect">
            <a:avLst/>
          </a:prstGeom>
        </p:spPr>
      </p:pic>
      <p:pic>
        <p:nvPicPr>
          <p:cNvPr id="15" name="图片 1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0521665" y="2836940"/>
            <a:ext cx="1438275" cy="819150"/>
          </a:xfrm>
          <a:prstGeom prst="rect">
            <a:avLst/>
          </a:prstGeom>
          <a:effectLst>
            <a:glow rad="101600">
              <a:schemeClr val="bg1">
                <a:alpha val="60000"/>
              </a:schemeClr>
            </a:glow>
          </a:effectLst>
        </p:spPr>
      </p:pic>
      <p:pic>
        <p:nvPicPr>
          <p:cNvPr id="14" name="图片 13"/>
          <p:cNvPicPr>
            <a:picLocks noChangeAspect="1"/>
          </p:cNvPicPr>
          <p:nvPr/>
        </p:nvPicPr>
        <p:blipFill>
          <a:blip r:embed="rId3"/>
          <a:stretch>
            <a:fillRect/>
          </a:stretch>
        </p:blipFill>
        <p:spPr>
          <a:xfrm flipH="1">
            <a:off x="6815137" y="1"/>
            <a:ext cx="5376862" cy="2366362"/>
          </a:xfrm>
          <a:prstGeom prst="rect">
            <a:avLst/>
          </a:prstGeom>
        </p:spPr>
      </p:pic>
      <p:sp>
        <p:nvSpPr>
          <p:cNvPr id="12" name="PA-矩形 11"/>
          <p:cNvSpPr/>
          <p:nvPr>
            <p:custDataLst>
              <p:tags r:id="rId6"/>
            </p:custDataLst>
          </p:nvPr>
        </p:nvSpPr>
        <p:spPr>
          <a:xfrm>
            <a:off x="1501652" y="1755361"/>
            <a:ext cx="9188697" cy="1446550"/>
          </a:xfrm>
          <a:prstGeom prst="rect">
            <a:avLst/>
          </a:prstGeom>
          <a:noFill/>
        </p:spPr>
        <p:txBody>
          <a:bodyPr wrap="square" rtlCol="0">
            <a:spAutoFit/>
          </a:bodyPr>
          <a:lstStyle/>
          <a:p>
            <a:pPr algn="ctr"/>
            <a:r>
              <a:rPr lang="zh-CN" altLang="en-US" sz="8800" spc="-150" dirty="0">
                <a:solidFill>
                  <a:srgbClr val="C00000"/>
                </a:solidFill>
                <a:latin typeface="思源黑体 Bold" panose="020B0800000000000000" pitchFamily="34" charset="-122"/>
                <a:ea typeface="思源黑体 Bold" panose="020B0800000000000000" pitchFamily="34" charset="-122"/>
              </a:rPr>
              <a:t>弘扬爱国奋斗精神</a:t>
            </a:r>
            <a:endParaRPr lang="zh-CN" altLang="en-US" sz="8800" spc="-150" dirty="0">
              <a:solidFill>
                <a:srgbClr val="C00000"/>
              </a:solidFill>
              <a:latin typeface="思源黑体 Bold" panose="020B0800000000000000" pitchFamily="34" charset="-122"/>
              <a:ea typeface="思源黑体 Bold" panose="020B0800000000000000" pitchFamily="34" charset="-122"/>
            </a:endParaRPr>
          </a:p>
        </p:txBody>
      </p:sp>
      <p:sp>
        <p:nvSpPr>
          <p:cNvPr id="13" name="PA-矩形 12"/>
          <p:cNvSpPr/>
          <p:nvPr>
            <p:custDataLst>
              <p:tags r:id="rId7"/>
            </p:custDataLst>
          </p:nvPr>
        </p:nvSpPr>
        <p:spPr>
          <a:xfrm>
            <a:off x="1670335" y="3009447"/>
            <a:ext cx="9056964" cy="1015663"/>
          </a:xfrm>
          <a:prstGeom prst="rect">
            <a:avLst/>
          </a:prstGeom>
          <a:noFill/>
        </p:spPr>
        <p:txBody>
          <a:bodyPr wrap="square" rtlCol="0">
            <a:spAutoFit/>
          </a:bodyPr>
          <a:lstStyle/>
          <a:p>
            <a:pPr algn="ctr"/>
            <a:r>
              <a:rPr lang="zh-CN" altLang="en-US" sz="6000" spc="-150" dirty="0">
                <a:solidFill>
                  <a:srgbClr val="C00000"/>
                </a:solidFill>
                <a:latin typeface="思源黑体 Bold" panose="020B0800000000000000" pitchFamily="34" charset="-122"/>
                <a:ea typeface="思源黑体 Bold" panose="020B0800000000000000" pitchFamily="34" charset="-122"/>
              </a:rPr>
              <a:t>努力建功立业新时代</a:t>
            </a:r>
            <a:endParaRPr lang="zh-CN" altLang="en-US" sz="6000" spc="-150" dirty="0">
              <a:solidFill>
                <a:srgbClr val="C00000"/>
              </a:solidFill>
              <a:latin typeface="思源黑体 Bold" panose="020B0800000000000000" pitchFamily="34" charset="-122"/>
              <a:ea typeface="思源黑体 Bold" panose="020B0800000000000000" pitchFamily="34" charset="-122"/>
            </a:endParaRPr>
          </a:p>
        </p:txBody>
      </p:sp>
      <p:pic>
        <p:nvPicPr>
          <p:cNvPr id="17" name="图片 16"/>
          <p:cNvPicPr>
            <a:picLocks noChangeAspect="1"/>
          </p:cNvPicPr>
          <p:nvPr/>
        </p:nvPicPr>
        <p:blipFill>
          <a:blip r:embed="rId8" cstate="screen"/>
          <a:stretch>
            <a:fillRect/>
          </a:stretch>
        </p:blipFill>
        <p:spPr>
          <a:xfrm>
            <a:off x="4850789" y="-266891"/>
            <a:ext cx="2490422" cy="2490422"/>
          </a:xfrm>
          <a:prstGeom prst="rect">
            <a:avLst/>
          </a:prstGeom>
        </p:spPr>
      </p:pic>
      <p:sp>
        <p:nvSpPr>
          <p:cNvPr id="21" name="矩形: 圆角 20"/>
          <p:cNvSpPr/>
          <p:nvPr/>
        </p:nvSpPr>
        <p:spPr>
          <a:xfrm>
            <a:off x="4200129" y="4271317"/>
            <a:ext cx="3997374" cy="393444"/>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4465004" y="4295126"/>
            <a:ext cx="3467624" cy="368300"/>
          </a:xfrm>
          <a:prstGeom prst="rect">
            <a:avLst/>
          </a:prstGeom>
          <a:noFill/>
        </p:spPr>
        <p:txBody>
          <a:bodyPr wrap="square" rtlCol="0">
            <a:spAutoFit/>
          </a:bodyPr>
          <a:lstStyle/>
          <a:p>
            <a:pPr algn="ctr"/>
            <a:r>
              <a:rPr lang="en-US" altLang="zh-CN" b="1" spc="300" dirty="0">
                <a:solidFill>
                  <a:schemeClr val="bg1"/>
                </a:solidFill>
                <a:latin typeface="思源黑体 CN Light" panose="020B0300000000000000" pitchFamily="34" charset="-122"/>
                <a:ea typeface="思源黑体 CN Light" panose="020B0300000000000000" pitchFamily="34" charset="-122"/>
              </a:rPr>
              <a:t>&lt; </a:t>
            </a:r>
            <a:r>
              <a:rPr lang="zh-CN" altLang="zh-CN" b="1" spc="300" dirty="0">
                <a:solidFill>
                  <a:schemeClr val="bg1"/>
                </a:solidFill>
                <a:latin typeface="思源黑体 CN Light" panose="020B0300000000000000" pitchFamily="34" charset="-122"/>
                <a:ea typeface="思源黑体 CN Light" panose="020B0300000000000000" pitchFamily="34" charset="-122"/>
              </a:rPr>
              <a:t>培训教育学院党支部</a:t>
            </a:r>
            <a:r>
              <a:rPr lang="zh-CN" altLang="en-US" b="1" spc="300" dirty="0">
                <a:solidFill>
                  <a:schemeClr val="bg1"/>
                </a:solidFill>
                <a:latin typeface="思源黑体 CN Light" panose="020B0300000000000000" pitchFamily="34" charset="-122"/>
                <a:ea typeface="思源黑体 CN Light" panose="020B0300000000000000" pitchFamily="34" charset="-122"/>
              </a:rPr>
              <a:t> </a:t>
            </a:r>
            <a:r>
              <a:rPr lang="en-US" altLang="zh-CN" b="1" spc="300" dirty="0">
                <a:solidFill>
                  <a:schemeClr val="bg1"/>
                </a:solidFill>
                <a:latin typeface="思源黑体 CN Light" panose="020B0300000000000000" pitchFamily="34" charset="-122"/>
                <a:ea typeface="思源黑体 CN Light" panose="020B0300000000000000" pitchFamily="34" charset="-122"/>
              </a:rPr>
              <a:t>&gt;</a:t>
            </a:r>
            <a:endParaRPr lang="zh-CN" altLang="en-US" b="1" spc="300" dirty="0">
              <a:solidFill>
                <a:schemeClr val="bg1"/>
              </a:solidFill>
              <a:latin typeface="思源黑体 CN Light" panose="020B0300000000000000" pitchFamily="34" charset="-122"/>
              <a:ea typeface="思源黑体 CN Light" panose="020B0300000000000000" pitchFamily="34" charset="-122"/>
            </a:endParaRPr>
          </a:p>
        </p:txBody>
      </p:sp>
      <p:pic>
        <p:nvPicPr>
          <p:cNvPr id="6" name="图片 5"/>
          <p:cNvPicPr>
            <a:picLocks noChangeAspect="1"/>
          </p:cNvPicPr>
          <p:nvPr/>
        </p:nvPicPr>
        <p:blipFill rotWithShape="1">
          <a:blip r:embed="rId9" cstate="screen"/>
          <a:srcRect/>
          <a:stretch>
            <a:fillRect/>
          </a:stretch>
        </p:blipFill>
        <p:spPr>
          <a:xfrm>
            <a:off x="9724571" y="4046511"/>
            <a:ext cx="2467428" cy="2811487"/>
          </a:xfrm>
          <a:prstGeom prst="rect">
            <a:avLst/>
          </a:prstGeom>
        </p:spPr>
      </p:pic>
      <p:sp>
        <p:nvSpPr>
          <p:cNvPr id="18" name="PA-图片 9"/>
          <p:cNvSpPr/>
          <p:nvPr>
            <p:custDataLst>
              <p:tags r:id="rId10"/>
            </p:custDataLst>
          </p:nvPr>
        </p:nvSpPr>
        <p:spPr>
          <a:xfrm>
            <a:off x="8851051" y="5930707"/>
            <a:ext cx="3962401" cy="952501"/>
          </a:xfrm>
          <a:custGeom>
            <a:avLst/>
            <a:gdLst/>
            <a:ahLst/>
            <a:cxnLst/>
            <a:rect l="0" t="0" r="0" b="0"/>
            <a:pathLst>
              <a:path w="3962401" h="952501">
                <a:moveTo>
                  <a:pt x="0" y="0"/>
                </a:moveTo>
                <a:lnTo>
                  <a:pt x="3962400" y="0"/>
                </a:lnTo>
                <a:lnTo>
                  <a:pt x="3962400" y="952500"/>
                </a:lnTo>
                <a:lnTo>
                  <a:pt x="0" y="952500"/>
                </a:lnTo>
                <a:close/>
              </a:path>
            </a:pathLst>
          </a:custGeom>
          <a:blipFill dpi="0" rotWithShape="1">
            <a:blip r:embed="rId11">
              <a:alphaModFix amt="7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PA-图片 9"/>
          <p:cNvSpPr/>
          <p:nvPr>
            <p:custDataLst>
              <p:tags r:id="rId12"/>
            </p:custDataLst>
          </p:nvPr>
        </p:nvSpPr>
        <p:spPr>
          <a:xfrm>
            <a:off x="2294531" y="6078006"/>
            <a:ext cx="3962401" cy="952501"/>
          </a:xfrm>
          <a:custGeom>
            <a:avLst/>
            <a:gdLst/>
            <a:ahLst/>
            <a:cxnLst/>
            <a:rect l="0" t="0" r="0" b="0"/>
            <a:pathLst>
              <a:path w="3962401" h="952501">
                <a:moveTo>
                  <a:pt x="0" y="0"/>
                </a:moveTo>
                <a:lnTo>
                  <a:pt x="3962400" y="0"/>
                </a:lnTo>
                <a:lnTo>
                  <a:pt x="3962400" y="952500"/>
                </a:lnTo>
                <a:lnTo>
                  <a:pt x="0" y="952500"/>
                </a:lnTo>
                <a:close/>
              </a:path>
            </a:pathLst>
          </a:custGeom>
          <a:blipFill dpi="0" rotWithShape="1">
            <a:blip r:embed="rId11">
              <a:alphaModFix amt="7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PA-图片 9"/>
          <p:cNvSpPr/>
          <p:nvPr>
            <p:custDataLst>
              <p:tags r:id="rId13"/>
            </p:custDataLst>
          </p:nvPr>
        </p:nvSpPr>
        <p:spPr>
          <a:xfrm>
            <a:off x="-669066" y="6028602"/>
            <a:ext cx="3962401" cy="952501"/>
          </a:xfrm>
          <a:custGeom>
            <a:avLst/>
            <a:gdLst/>
            <a:ahLst/>
            <a:cxnLst/>
            <a:rect l="0" t="0" r="0" b="0"/>
            <a:pathLst>
              <a:path w="3962401" h="952501">
                <a:moveTo>
                  <a:pt x="0" y="0"/>
                </a:moveTo>
                <a:lnTo>
                  <a:pt x="3962400" y="0"/>
                </a:lnTo>
                <a:lnTo>
                  <a:pt x="3962400" y="952500"/>
                </a:lnTo>
                <a:lnTo>
                  <a:pt x="0" y="952500"/>
                </a:lnTo>
                <a:close/>
              </a:path>
            </a:pathLst>
          </a:custGeom>
          <a:blipFill dpi="0" rotWithShape="1">
            <a:blip r:embed="rId11">
              <a:alphaModFix amt="7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党建背景音乐">
            <a:hlinkClick r:id="" action="ppaction://media"/>
          </p:cNvPr>
          <p:cNvPicPr>
            <a:picLocks noChangeAspect="1"/>
          </p:cNvPicPr>
          <p:nvPr>
            <a:videoFile r:link="rId14"/>
            <p:extLst>
              <p:ext uri="{DAA4B4D4-6D71-4841-9C94-3DE7FCFB9230}">
                <p14:media xmlns:p14="http://schemas.microsoft.com/office/powerpoint/2010/main" r:embed="rId15"/>
              </p:ext>
            </p:extLst>
          </p:nvPr>
        </p:nvPicPr>
        <p:blipFill>
          <a:blip r:embed="rId16" cstate="print"/>
          <a:stretch>
            <a:fillRect/>
          </a:stretch>
        </p:blipFill>
        <p:spPr>
          <a:xfrm>
            <a:off x="-609600" y="-1055102"/>
            <a:ext cx="609600" cy="609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7600">
        <p15:prstTrans prst="drape"/>
      </p:transition>
    </mc:Choice>
    <mc:Fallback>
      <p:transition spd="slow" advTm="7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6"/>
                                        </p:tgtEl>
                                      </p:cBhvr>
                                    </p:cmd>
                                  </p:childTnLst>
                                </p:cTn>
                              </p:par>
                              <p:par>
                                <p:cTn id="7" presetID="0" presetClass="entr" presetSubtype="0" fill="hold" nodeType="withEffect">
                                  <p:stCondLst>
                                    <p:cond delay="0"/>
                                  </p:stCondLst>
                                  <p:childTnLst>
                                    <p:set>
                                      <p:cBhvr>
                                        <p:cTn id="8" dur="1000" fill="hold">
                                          <p:stCondLst>
                                            <p:cond delay="0"/>
                                          </p:stCondLst>
                                        </p:cTn>
                                        <p:tgtEl>
                                          <p:spTgt spid="17"/>
                                        </p:tgtEl>
                                        <p:attrNameLst>
                                          <p:attrName>style.visibility</p:attrName>
                                        </p:attrNameLst>
                                      </p:cBhvr>
                                      <p:to>
                                        <p:strVal val="visible"/>
                                      </p:to>
                                    </p:set>
                                    <p:anim to="" calcmode="lin" valueType="num">
                                      <p:cBhvr>
                                        <p:cTn id="9" dur="1000" fill="hold">
                                          <p:stCondLst>
                                            <p:cond delay="0"/>
                                          </p:stCondLst>
                                        </p:cTn>
                                        <p:tgtEl>
                                          <p:spTgt spid="17"/>
                                        </p:tgtEl>
                                        <p:attrNameLst>
                                          <p:attrName>ppt_h</p:attrName>
                                        </p:attrNameLst>
                                      </p:cBhvr>
                                      <p:tavLst>
                                        <p:tav tm="0" fmla="#ppt_h-#ppt_h*cos(4*pi*$)*(1-$)^2">
                                          <p:val>
                                            <p:fltVal val="0"/>
                                          </p:val>
                                        </p:tav>
                                        <p:tav tm="100000">
                                          <p:val>
                                            <p:fltVal val="1"/>
                                          </p:val>
                                        </p:tav>
                                      </p:tavLst>
                                    </p:anim>
                                    <p:anim to="" calcmode="lin" valueType="num">
                                      <p:cBhvr>
                                        <p:cTn id="10" dur="1000" fill="hold">
                                          <p:stCondLst>
                                            <p:cond delay="0"/>
                                          </p:stCondLst>
                                        </p:cTn>
                                        <p:tgtEl>
                                          <p:spTgt spid="17"/>
                                        </p:tgtEl>
                                        <p:attrNameLst>
                                          <p:attrName>ppt_w</p:attrName>
                                        </p:attrNameLst>
                                      </p:cBhvr>
                                      <p:tavLst>
                                        <p:tav tm="0" fmla="#ppt_w-#ppt_w*cos(4*pi*$)*(1-$)^2">
                                          <p:val>
                                            <p:fltVal val="0"/>
                                          </p:val>
                                        </p:tav>
                                        <p:tav tm="100000">
                                          <p:val>
                                            <p:fltVal val="1"/>
                                          </p:val>
                                        </p:tav>
                                      </p:tavLst>
                                    </p:anim>
                                  </p:childTnLst>
                                </p:cTn>
                              </p:par>
                            </p:childTnLst>
                          </p:cTn>
                        </p:par>
                        <p:par>
                          <p:cTn id="11" fill="hold">
                            <p:stCondLst>
                              <p:cond delay="0"/>
                            </p:stCondLst>
                            <p:childTnLst>
                              <p:par>
                                <p:cTn id="12" presetID="0" presetClass="entr" presetSubtype="0" decel="70000" fill="hold" grpId="0" nodeType="afterEffect">
                                  <p:stCondLst>
                                    <p:cond delay="0"/>
                                  </p:stCondLst>
                                  <p:iterate type="lt">
                                    <p:tmPct val="10000"/>
                                  </p:iterate>
                                  <p:childTnLst>
                                    <p:set>
                                      <p:cBhvr>
                                        <p:cTn id="13" dur="855" fill="hold">
                                          <p:stCondLst>
                                            <p:cond delay="1"/>
                                          </p:stCondLst>
                                        </p:cTn>
                                        <p:tgtEl>
                                          <p:spTgt spid="12"/>
                                        </p:tgtEl>
                                        <p:attrNameLst>
                                          <p:attrName>style.visibility</p:attrName>
                                        </p:attrNameLst>
                                      </p:cBhvr>
                                      <p:to>
                                        <p:strVal val="visible"/>
                                      </p:to>
                                    </p:set>
                                    <p:anim to="" calcmode="lin" valueType="num">
                                      <p:cBhvr>
                                        <p:cTn id="14" dur="1" fill="hold">
                                          <p:stCondLst>
                                            <p:cond delay="0"/>
                                          </p:stCondLst>
                                        </p:cTn>
                                        <p:tgtEl>
                                          <p:spTgt spid="12"/>
                                        </p:tgtEl>
                                        <p:attrNameLst>
                                          <p:attrName>ppt_x</p:attrName>
                                        </p:attrNameLst>
                                      </p:cBhvr>
                                      <p:tavLst>
                                        <p:tav tm="0">
                                          <p:val>
                                            <p:strVal val="#ppt_x"/>
                                          </p:val>
                                        </p:tav>
                                        <p:tav tm="100000">
                                          <p:val>
                                            <p:strVal val="#ppt_x+0.15*sin(rand(0-360)+0)+2"/>
                                          </p:val>
                                        </p:tav>
                                      </p:tavLst>
                                    </p:anim>
                                    <p:anim to="" calcmode="lin" valueType="num">
                                      <p:cBhvr>
                                        <p:cTn id="15" dur="1" fill="hold">
                                          <p:stCondLst>
                                            <p:cond delay="0"/>
                                          </p:stCondLst>
                                        </p:cTn>
                                        <p:tgtEl>
                                          <p:spTgt spid="12"/>
                                        </p:tgtEl>
                                        <p:attrNameLst>
                                          <p:attrName>ppt_y</p:attrName>
                                        </p:attrNameLst>
                                      </p:cBhvr>
                                      <p:tavLst>
                                        <p:tav tm="0">
                                          <p:val>
                                            <p:strVal val="#ppt_y"/>
                                          </p:val>
                                        </p:tav>
                                        <p:tav tm="100000">
                                          <p:val>
                                            <p:strVal val="#ppt_y+0.15*sin(rand(0-360)+0)+2"/>
                                          </p:val>
                                        </p:tav>
                                      </p:tavLst>
                                    </p:anim>
                                    <p:anim to="" calcmode="lin" valueType="num">
                                      <p:cBhvr>
                                        <p:cTn id="16" dur="998" fill="hold">
                                          <p:stCondLst>
                                            <p:cond delay="2"/>
                                          </p:stCondLst>
                                        </p:cTn>
                                        <p:tgtEl>
                                          <p:spTgt spid="12"/>
                                        </p:tgtEl>
                                        <p:attrNameLst>
                                          <p:attrName>style.opacity</p:attrName>
                                        </p:attrNameLst>
                                      </p:cBhvr>
                                      <p:tavLst>
                                        <p:tav tm="0">
                                          <p:val>
                                            <p:fltVal val="0"/>
                                          </p:val>
                                        </p:tav>
                                        <p:tav tm="100000">
                                          <p:val>
                                            <p:fltVal val="1"/>
                                          </p:val>
                                        </p:tav>
                                      </p:tavLst>
                                    </p:anim>
                                    <p:animScale>
                                      <p:cBhvr>
                                        <p:cTn id="17" dur="998" fill="hold">
                                          <p:stCondLst>
                                            <p:cond delay="1"/>
                                          </p:stCondLst>
                                        </p:cTn>
                                        <p:tgtEl>
                                          <p:spTgt spid="12"/>
                                        </p:tgtEl>
                                      </p:cBhvr>
                                      <p:from x="500000" y="500000"/>
                                      <p:to x="100000" y="100000"/>
                                    </p:animScale>
                                    <p:anim to="" calcmode="lin" valueType="num">
                                      <p:cBhvr>
                                        <p:cTn id="18" dur="714" fill="hold">
                                          <p:stCondLst>
                                            <p:cond delay="286"/>
                                          </p:stCondLst>
                                        </p:cTn>
                                        <p:tgtEl>
                                          <p:spTgt spid="12"/>
                                        </p:tgtEl>
                                        <p:attrNameLst>
                                          <p:attrName>ppt_x</p:attrName>
                                        </p:attrNameLst>
                                      </p:cBhvr>
                                      <p:tavLst>
                                        <p:tav tm="0">
                                          <p:val>
                                            <p:strVal val="ppt_x-2"/>
                                          </p:val>
                                        </p:tav>
                                        <p:tav tm="100000">
                                          <p:val>
                                            <p:strVal val="#ppt_x"/>
                                          </p:val>
                                        </p:tav>
                                      </p:tavLst>
                                    </p:anim>
                                    <p:anim to="" calcmode="lin" valueType="num">
                                      <p:cBhvr>
                                        <p:cTn id="19" dur="714" fill="hold">
                                          <p:stCondLst>
                                            <p:cond delay="286"/>
                                          </p:stCondLst>
                                        </p:cTn>
                                        <p:tgtEl>
                                          <p:spTgt spid="12"/>
                                        </p:tgtEl>
                                        <p:attrNameLst>
                                          <p:attrName>ppt_y</p:attrName>
                                        </p:attrNameLst>
                                      </p:cBhvr>
                                      <p:tavLst>
                                        <p:tav tm="0">
                                          <p:val>
                                            <p:strVal val="ppt_y-2"/>
                                          </p:val>
                                        </p:tav>
                                        <p:tav tm="100000">
                                          <p:val>
                                            <p:strVal val="#ppt_y"/>
                                          </p:val>
                                        </p:tav>
                                      </p:tavLst>
                                    </p:anim>
                                  </p:childTnLst>
                                </p:cTn>
                              </p:par>
                            </p:childTnLst>
                          </p:cTn>
                        </p:par>
                        <p:par>
                          <p:cTn id="20" fill="hold">
                            <p:stCondLst>
                              <p:cond delay="1700"/>
                            </p:stCondLst>
                            <p:childTnLst>
                              <p:par>
                                <p:cTn id="21" presetID="53" presetClass="entr" presetSubtype="528" fill="hold" grpId="0" nodeType="afterEffect">
                                  <p:stCondLst>
                                    <p:cond delay="0"/>
                                  </p:stCondLst>
                                  <p:iterate type="lt">
                                    <p:tmPct val="10000"/>
                                  </p:iterate>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fltVal val="0.5"/>
                                          </p:val>
                                        </p:tav>
                                        <p:tav tm="100000">
                                          <p:val>
                                            <p:strVal val="#ppt_x"/>
                                          </p:val>
                                        </p:tav>
                                      </p:tavLst>
                                    </p:anim>
                                    <p:anim calcmode="lin" valueType="num">
                                      <p:cBhvr>
                                        <p:cTn id="27" dur="500" fill="hold"/>
                                        <p:tgtEl>
                                          <p:spTgt spid="13"/>
                                        </p:tgtEl>
                                        <p:attrNameLst>
                                          <p:attrName>ppt_y</p:attrName>
                                        </p:attrNameLst>
                                      </p:cBhvr>
                                      <p:tavLst>
                                        <p:tav tm="0">
                                          <p:val>
                                            <p:fltVal val="0.5"/>
                                          </p:val>
                                        </p:tav>
                                        <p:tav tm="100000">
                                          <p:val>
                                            <p:strVal val="#ppt_y"/>
                                          </p:val>
                                        </p:tav>
                                      </p:tavLst>
                                    </p:anim>
                                  </p:childTnLst>
                                </p:cTn>
                              </p:par>
                            </p:childTnLst>
                          </p:cTn>
                        </p:par>
                        <p:par>
                          <p:cTn id="28" fill="hold">
                            <p:stCondLst>
                              <p:cond delay="2599"/>
                            </p:stCondLst>
                            <p:childTnLst>
                              <p:par>
                                <p:cTn id="29" presetID="16" presetClass="entr" presetSubtype="37"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outVertical)">
                                      <p:cBhvr>
                                        <p:cTn id="31" dur="1000"/>
                                        <p:tgtEl>
                                          <p:spTgt spid="21"/>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strVal val="#ppt_w+.3"/>
                                          </p:val>
                                        </p:tav>
                                        <p:tav tm="100000">
                                          <p:val>
                                            <p:strVal val="#ppt_w"/>
                                          </p:val>
                                        </p:tav>
                                      </p:tavLst>
                                    </p:anim>
                                    <p:anim calcmode="lin" valueType="num">
                                      <p:cBhvr>
                                        <p:cTn id="35" dur="1000" fill="hold"/>
                                        <p:tgtEl>
                                          <p:spTgt spid="25"/>
                                        </p:tgtEl>
                                        <p:attrNameLst>
                                          <p:attrName>ppt_h</p:attrName>
                                        </p:attrNameLst>
                                      </p:cBhvr>
                                      <p:tavLst>
                                        <p:tav tm="0">
                                          <p:val>
                                            <p:strVal val="#ppt_h"/>
                                          </p:val>
                                        </p:tav>
                                        <p:tav tm="100000">
                                          <p:val>
                                            <p:strVal val="#ppt_h"/>
                                          </p:val>
                                        </p:tav>
                                      </p:tavLst>
                                    </p:anim>
                                    <p:animEffect transition="in" filter="fade">
                                      <p:cBhvr>
                                        <p:cTn id="36" dur="1000"/>
                                        <p:tgtEl>
                                          <p:spTgt spid="25"/>
                                        </p:tgtEl>
                                      </p:cBhvr>
                                    </p:animEffect>
                                  </p:childTnLst>
                                </p:cTn>
                              </p:par>
                            </p:childTnLst>
                          </p:cTn>
                        </p:par>
                        <p:par>
                          <p:cTn id="37" fill="hold">
                            <p:stCondLst>
                              <p:cond delay="3599"/>
                            </p:stCondLst>
                            <p:childTnLst>
                              <p:par>
                                <p:cTn id="38" presetID="2" presetClass="entr" presetSubtype="8"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1000" fill="hold"/>
                                        <p:tgtEl>
                                          <p:spTgt spid="7"/>
                                        </p:tgtEl>
                                        <p:attrNameLst>
                                          <p:attrName>ppt_x</p:attrName>
                                        </p:attrNameLst>
                                      </p:cBhvr>
                                      <p:tavLst>
                                        <p:tav tm="0">
                                          <p:val>
                                            <p:strVal val="0-#ppt_w/2"/>
                                          </p:val>
                                        </p:tav>
                                        <p:tav tm="100000">
                                          <p:val>
                                            <p:strVal val="#ppt_x"/>
                                          </p:val>
                                        </p:tav>
                                      </p:tavLst>
                                    </p:anim>
                                    <p:anim calcmode="lin" valueType="num">
                                      <p:cBhvr additive="base">
                                        <p:cTn id="41" dur="10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1000" fill="hold"/>
                                        <p:tgtEl>
                                          <p:spTgt spid="6"/>
                                        </p:tgtEl>
                                        <p:attrNameLst>
                                          <p:attrName>ppt_x</p:attrName>
                                        </p:attrNameLst>
                                      </p:cBhvr>
                                      <p:tavLst>
                                        <p:tav tm="0">
                                          <p:val>
                                            <p:strVal val="#ppt_x"/>
                                          </p:val>
                                        </p:tav>
                                        <p:tav tm="100000">
                                          <p:val>
                                            <p:strVal val="#ppt_x"/>
                                          </p:val>
                                        </p:tav>
                                      </p:tavLst>
                                    </p:anim>
                                    <p:anim calcmode="lin" valueType="num">
                                      <p:cBhvr additive="base">
                                        <p:cTn id="45" dur="1000" fill="hold"/>
                                        <p:tgtEl>
                                          <p:spTgt spid="6"/>
                                        </p:tgtEl>
                                        <p:attrNameLst>
                                          <p:attrName>ppt_y</p:attrName>
                                        </p:attrNameLst>
                                      </p:cBhvr>
                                      <p:tavLst>
                                        <p:tav tm="0">
                                          <p:val>
                                            <p:strVal val="1+#ppt_h/2"/>
                                          </p:val>
                                        </p:tav>
                                        <p:tav tm="100000">
                                          <p:val>
                                            <p:strVal val="#ppt_y"/>
                                          </p:val>
                                        </p:tav>
                                      </p:tavLst>
                                    </p:anim>
                                  </p:childTnLst>
                                </p:cTn>
                              </p:par>
                            </p:childTnLst>
                          </p:cTn>
                        </p:par>
                        <p:par>
                          <p:cTn id="46" fill="hold">
                            <p:stCondLst>
                              <p:cond delay="4599"/>
                            </p:stCondLst>
                            <p:childTnLst>
                              <p:par>
                                <p:cTn id="47" presetID="2" presetClass="entr" presetSubtype="2"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1000" fill="hold"/>
                                        <p:tgtEl>
                                          <p:spTgt spid="14"/>
                                        </p:tgtEl>
                                        <p:attrNameLst>
                                          <p:attrName>ppt_x</p:attrName>
                                        </p:attrNameLst>
                                      </p:cBhvr>
                                      <p:tavLst>
                                        <p:tav tm="0">
                                          <p:val>
                                            <p:strVal val="1+#ppt_w/2"/>
                                          </p:val>
                                        </p:tav>
                                        <p:tav tm="100000">
                                          <p:val>
                                            <p:strVal val="#ppt_x"/>
                                          </p:val>
                                        </p:tav>
                                      </p:tavLst>
                                    </p:anim>
                                    <p:anim calcmode="lin" valueType="num">
                                      <p:cBhvr additive="base">
                                        <p:cTn id="50" dur="1000" fill="hold"/>
                                        <p:tgtEl>
                                          <p:spTgt spid="14"/>
                                        </p:tgtEl>
                                        <p:attrNameLst>
                                          <p:attrName>ppt_y</p:attrName>
                                        </p:attrNameLst>
                                      </p:cBhvr>
                                      <p:tavLst>
                                        <p:tav tm="0">
                                          <p:val>
                                            <p:strVal val="#ppt_y"/>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1000" fill="hold"/>
                                        <p:tgtEl>
                                          <p:spTgt spid="3"/>
                                        </p:tgtEl>
                                        <p:attrNameLst>
                                          <p:attrName>ppt_x</p:attrName>
                                        </p:attrNameLst>
                                      </p:cBhvr>
                                      <p:tavLst>
                                        <p:tav tm="0">
                                          <p:val>
                                            <p:strVal val="#ppt_x"/>
                                          </p:val>
                                        </p:tav>
                                        <p:tav tm="100000">
                                          <p:val>
                                            <p:strVal val="#ppt_x"/>
                                          </p:val>
                                        </p:tav>
                                      </p:tavLst>
                                    </p:anim>
                                    <p:anim calcmode="lin" valueType="num">
                                      <p:cBhvr additive="base">
                                        <p:cTn id="54" dur="1000" fill="hold"/>
                                        <p:tgtEl>
                                          <p:spTgt spid="3"/>
                                        </p:tgtEl>
                                        <p:attrNameLst>
                                          <p:attrName>ppt_y</p:attrName>
                                        </p:attrNameLst>
                                      </p:cBhvr>
                                      <p:tavLst>
                                        <p:tav tm="0">
                                          <p:val>
                                            <p:strVal val="1+#ppt_h/2"/>
                                          </p:val>
                                        </p:tav>
                                        <p:tav tm="100000">
                                          <p:val>
                                            <p:strVal val="#ppt_y"/>
                                          </p:val>
                                        </p:tav>
                                      </p:tavLst>
                                    </p:anim>
                                  </p:childTnLst>
                                </p:cTn>
                              </p:par>
                            </p:childTnLst>
                          </p:cTn>
                        </p:par>
                        <p:par>
                          <p:cTn id="55" fill="hold">
                            <p:stCondLst>
                              <p:cond delay="5599"/>
                            </p:stCondLst>
                            <p:childTnLst>
                              <p:par>
                                <p:cTn id="56" presetID="2" presetClass="entr" presetSubtype="2"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1+#ppt_w/2"/>
                                          </p:val>
                                        </p:tav>
                                        <p:tav tm="100000">
                                          <p:val>
                                            <p:strVal val="#ppt_x"/>
                                          </p:val>
                                        </p:tav>
                                      </p:tavLst>
                                    </p:anim>
                                    <p:anim calcmode="lin" valueType="num">
                                      <p:cBhvr additive="base">
                                        <p:cTn id="5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60" repeatCount="indefinite" fill="hold" display="0">
                  <p:stCondLst>
                    <p:cond delay="indefinite"/>
                  </p:stCondLst>
                  <p:endCondLst>
                    <p:cond evt="onStopAudio" delay="0">
                      <p:tgtEl>
                        <p:sldTgt/>
                      </p:tgtEl>
                    </p:cond>
                  </p:endCondLst>
                </p:cTn>
                <p:tgtEl>
                  <p:spTgt spid="26"/>
                </p:tgtEl>
              </p:cMediaNode>
            </p:video>
          </p:childTnLst>
        </p:cTn>
      </p:par>
    </p:tnLst>
    <p:bldLst>
      <p:bldP spid="12" grpId="0"/>
      <p:bldP spid="13" grpId="0"/>
      <p:bldP spid="21" grpId="0" animBg="1"/>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56386" y="1679646"/>
            <a:ext cx="2510971" cy="1422401"/>
          </a:xfrm>
          <a:prstGeom prst="rect">
            <a:avLst/>
          </a:prstGeom>
          <a:blipFill>
            <a:blip r:embed="rId1"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矩形 2"/>
          <p:cNvSpPr/>
          <p:nvPr/>
        </p:nvSpPr>
        <p:spPr>
          <a:xfrm>
            <a:off x="-2754" y="1679646"/>
            <a:ext cx="8476343" cy="1422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5000" dirty="0">
              <a:solidFill>
                <a:srgbClr val="FFF9EF"/>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176893" y="1772166"/>
            <a:ext cx="7798608" cy="1323439"/>
            <a:chOff x="3082504" y="1839212"/>
            <a:chExt cx="7798608" cy="1323439"/>
          </a:xfrm>
        </p:grpSpPr>
        <p:sp>
          <p:nvSpPr>
            <p:cNvPr id="5" name="矩形 4"/>
            <p:cNvSpPr/>
            <p:nvPr/>
          </p:nvSpPr>
          <p:spPr>
            <a:xfrm>
              <a:off x="4611138" y="1839212"/>
              <a:ext cx="6269974" cy="1323439"/>
            </a:xfrm>
            <a:prstGeom prst="rect">
              <a:avLst/>
            </a:prstGeom>
          </p:spPr>
          <p:txBody>
            <a:bodyPr wrap="square">
              <a:spAutoFit/>
            </a:bodyPr>
            <a:lstStyle/>
            <a:p>
              <a:r>
                <a:rPr lang="zh-CN" altLang="en-US" sz="4000" b="1" dirty="0">
                  <a:solidFill>
                    <a:srgbClr val="FFFDFB"/>
                  </a:solidFill>
                  <a:latin typeface="思源黑体 CN Bold" panose="020B0800000000000000" pitchFamily="34" charset="-122"/>
                  <a:ea typeface="思源黑体 CN Bold" panose="020B0800000000000000" pitchFamily="34" charset="-122"/>
                </a:rPr>
                <a:t>踏上新征程必须弘扬爱国奋斗精神</a:t>
              </a:r>
              <a:endParaRPr lang="zh-CN" altLang="en-US" sz="4000" b="1" dirty="0">
                <a:solidFill>
                  <a:srgbClr val="FFFDFB"/>
                </a:solidFill>
                <a:latin typeface="思源黑体 CN Bold" panose="020B0800000000000000" pitchFamily="34" charset="-122"/>
                <a:ea typeface="思源黑体 CN Bold" panose="020B0800000000000000" pitchFamily="34" charset="-122"/>
              </a:endParaRPr>
            </a:p>
          </p:txBody>
        </p:sp>
        <p:sp>
          <p:nvSpPr>
            <p:cNvPr id="6" name="椭圆 5"/>
            <p:cNvSpPr/>
            <p:nvPr/>
          </p:nvSpPr>
          <p:spPr>
            <a:xfrm>
              <a:off x="3082504" y="1934017"/>
              <a:ext cx="1047750" cy="1047750"/>
            </a:xfrm>
            <a:prstGeom prst="ellipse">
              <a:avLst/>
            </a:prstGeom>
            <a:solidFill>
              <a:srgbClr val="FF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0" b="1" dirty="0">
                  <a:solidFill>
                    <a:srgbClr val="E60000"/>
                  </a:solidFill>
                  <a:latin typeface="思源黑体 CN Bold" panose="020B0800000000000000" pitchFamily="34" charset="-122"/>
                  <a:ea typeface="思源黑体 CN Bold" panose="020B0800000000000000" pitchFamily="34" charset="-122"/>
                </a:rPr>
                <a:t>1</a:t>
              </a:r>
              <a:endParaRPr lang="zh-CN" altLang="en-US" sz="7000" b="1" dirty="0">
                <a:solidFill>
                  <a:srgbClr val="E60000"/>
                </a:solidFill>
                <a:latin typeface="思源黑体 CN Bold" panose="020B0800000000000000" pitchFamily="34" charset="-122"/>
                <a:ea typeface="思源黑体 CN Bold" panose="020B0800000000000000" pitchFamily="34" charset="-122"/>
              </a:endParaRPr>
            </a:p>
          </p:txBody>
        </p:sp>
      </p:grpSp>
      <p:grpSp>
        <p:nvGrpSpPr>
          <p:cNvPr id="7" name="组合 6"/>
          <p:cNvGrpSpPr/>
          <p:nvPr/>
        </p:nvGrpSpPr>
        <p:grpSpPr>
          <a:xfrm>
            <a:off x="907802" y="3289373"/>
            <a:ext cx="10059555" cy="2854423"/>
            <a:chOff x="1193799" y="3702493"/>
            <a:chExt cx="10059555" cy="2854423"/>
          </a:xfrm>
        </p:grpSpPr>
        <p:sp>
          <p:nvSpPr>
            <p:cNvPr id="8" name="矩形 7"/>
            <p:cNvSpPr/>
            <p:nvPr/>
          </p:nvSpPr>
          <p:spPr>
            <a:xfrm>
              <a:off x="1193799" y="3702493"/>
              <a:ext cx="10059555" cy="2854423"/>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380622" y="3796189"/>
              <a:ext cx="9691418" cy="2664960"/>
            </a:xfrm>
            <a:prstGeom prst="rect">
              <a:avLst/>
            </a:prstGeom>
            <a:ln>
              <a:noFill/>
            </a:ln>
          </p:spPr>
          <p:txBody>
            <a:bodyPr wrap="square">
              <a:spAutoFit/>
            </a:bodyPr>
            <a:lstStyle>
              <a:defPPr>
                <a:defRPr lang="zh-CN"/>
              </a:defPPr>
              <a:lvl1pPr>
                <a:lnSpc>
                  <a:spcPct val="150000"/>
                </a:lnSpc>
                <a:spcAft>
                  <a:spcPts val="2000"/>
                </a:spcAft>
                <a:defRPr sz="1600">
                  <a:solidFill>
                    <a:srgbClr val="591300"/>
                  </a:solidFill>
                  <a:latin typeface="微软雅黑" panose="020B0503020204020204" pitchFamily="34" charset="-122"/>
                  <a:ea typeface="微软雅黑" panose="020B0503020204020204" pitchFamily="34" charset="-122"/>
                </a:defRPr>
              </a:lvl1pPr>
            </a:lstStyle>
            <a:p>
              <a:pPr algn="just">
                <a:lnSpc>
                  <a:spcPct val="135000"/>
                </a:lnSpc>
              </a:pPr>
              <a:r>
                <a:rPr lang="zh-CN" altLang="en-US" sz="2100" dirty="0">
                  <a:solidFill>
                    <a:schemeClr val="tx1"/>
                  </a:solidFill>
                  <a:latin typeface="思源黑体 CN Medium" panose="020B0600000000000000" pitchFamily="34" charset="-122"/>
                  <a:ea typeface="思源黑体 CN Medium" panose="020B0600000000000000" pitchFamily="34" charset="-122"/>
                </a:rPr>
                <a:t>实现中华民族伟大复兴是近代以来中华民族最伟大的梦想。我们已经取得一系列可以告慰先人的辉煌成就，特别是十八大以来，党和国家事业发生了历史性变革。但是，中华民族真正伟大复兴，绝不是轻轻松松、敲锣打鼓就能实现的。进入新时代并不意味着从此进入坦途，“更接近”远不等于“已到达”。必须像毛主席当年所要求的永远牢记“两个务必”，</a:t>
              </a:r>
              <a:r>
                <a:rPr lang="zh-CN" altLang="en-US" sz="2100" b="1" dirty="0">
                  <a:solidFill>
                    <a:schemeClr val="accent1"/>
                  </a:solidFill>
                  <a:latin typeface="思源黑体 CN Medium" panose="020B0600000000000000" pitchFamily="34" charset="-122"/>
                  <a:ea typeface="思源黑体 CN Medium" panose="020B0600000000000000" pitchFamily="34" charset="-122"/>
                </a:rPr>
                <a:t>像习主席所号召的“万众一心，为实现共同梦想而奋斗”，以“万里长征刚刚走完第一步”的精神状态踏上新征程。</a:t>
              </a:r>
              <a:endParaRPr lang="en-US" altLang="zh-CN" sz="2100" b="1" dirty="0">
                <a:solidFill>
                  <a:schemeClr val="accent1"/>
                </a:solidFill>
                <a:latin typeface="思源黑体 CN Medium" panose="020B0600000000000000" pitchFamily="34" charset="-122"/>
                <a:ea typeface="思源黑体 CN Medium" panose="020B06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2800">
        <p:random/>
      </p:transition>
    </mc:Choice>
    <mc:Fallback>
      <p:transition spd="slow" advTm="28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8" presetClass="entr" presetSubtype="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Right)">
                                      <p:cBhvr>
                                        <p:cTn id="17" dur="500"/>
                                        <p:tgtEl>
                                          <p:spTgt spid="4"/>
                                        </p:tgtEl>
                                      </p:cBhvr>
                                    </p:animEffect>
                                  </p:childTnLst>
                                </p:cTn>
                              </p:par>
                            </p:childTnLst>
                          </p:cTn>
                        </p:par>
                        <p:par>
                          <p:cTn id="18" fill="hold">
                            <p:stCondLst>
                              <p:cond delay="1500"/>
                            </p:stCondLst>
                            <p:childTnLst>
                              <p:par>
                                <p:cTn id="19" presetID="18" presetClass="entr" presetSubtype="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2457" y="1651690"/>
            <a:ext cx="2510971" cy="1422401"/>
          </a:xfrm>
          <a:prstGeom prst="rect">
            <a:avLst/>
          </a:prstGeom>
          <a:blipFill>
            <a:blip r:embed="rId1"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矩形 2"/>
          <p:cNvSpPr/>
          <p:nvPr/>
        </p:nvSpPr>
        <p:spPr>
          <a:xfrm>
            <a:off x="3483429" y="1651690"/>
            <a:ext cx="8708572" cy="1422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5000" dirty="0">
              <a:solidFill>
                <a:srgbClr val="FFF9EF"/>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3889829" y="1732112"/>
            <a:ext cx="7909284" cy="1323439"/>
            <a:chOff x="3773345" y="1827114"/>
            <a:chExt cx="8025768" cy="1323439"/>
          </a:xfrm>
        </p:grpSpPr>
        <p:sp>
          <p:nvSpPr>
            <p:cNvPr id="5" name="矩形 4"/>
            <p:cNvSpPr/>
            <p:nvPr/>
          </p:nvSpPr>
          <p:spPr>
            <a:xfrm>
              <a:off x="3773345" y="1827114"/>
              <a:ext cx="5845215" cy="1323439"/>
            </a:xfrm>
            <a:prstGeom prst="rect">
              <a:avLst/>
            </a:prstGeom>
          </p:spPr>
          <p:txBody>
            <a:bodyPr wrap="square">
              <a:spAutoFit/>
            </a:bodyPr>
            <a:lstStyle/>
            <a:p>
              <a:r>
                <a:rPr lang="zh-CN" altLang="en-US" sz="4000" b="1" dirty="0">
                  <a:solidFill>
                    <a:srgbClr val="FFFDFB"/>
                  </a:solidFill>
                  <a:latin typeface="思源黑体 CN Bold" panose="020B0800000000000000" pitchFamily="34" charset="-122"/>
                  <a:ea typeface="思源黑体 CN Bold" panose="020B0800000000000000" pitchFamily="34" charset="-122"/>
                </a:rPr>
                <a:t>应对新挑战必须弘扬爱国奋斗精神</a:t>
              </a:r>
              <a:endParaRPr lang="zh-CN" altLang="en-US" sz="4000" b="1" dirty="0">
                <a:solidFill>
                  <a:srgbClr val="FFFDFB"/>
                </a:solidFill>
                <a:latin typeface="思源黑体 CN Bold" panose="020B0800000000000000" pitchFamily="34" charset="-122"/>
                <a:ea typeface="思源黑体 CN Bold" panose="020B0800000000000000" pitchFamily="34" charset="-122"/>
              </a:endParaRPr>
            </a:p>
          </p:txBody>
        </p:sp>
        <p:sp>
          <p:nvSpPr>
            <p:cNvPr id="6" name="椭圆 5"/>
            <p:cNvSpPr/>
            <p:nvPr/>
          </p:nvSpPr>
          <p:spPr>
            <a:xfrm>
              <a:off x="10751363" y="1934017"/>
              <a:ext cx="1047750" cy="1047750"/>
            </a:xfrm>
            <a:prstGeom prst="ellipse">
              <a:avLst/>
            </a:prstGeom>
            <a:solidFill>
              <a:srgbClr val="FF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0" b="1" dirty="0">
                  <a:solidFill>
                    <a:srgbClr val="E60000"/>
                  </a:solidFill>
                  <a:latin typeface="思源黑体 CN Bold" panose="020B0800000000000000" pitchFamily="34" charset="-122"/>
                  <a:ea typeface="思源黑体 CN Bold" panose="020B0800000000000000" pitchFamily="34" charset="-122"/>
                </a:rPr>
                <a:t>2</a:t>
              </a:r>
              <a:endParaRPr lang="zh-CN" altLang="en-US" sz="7000" b="1" dirty="0">
                <a:solidFill>
                  <a:srgbClr val="E60000"/>
                </a:solidFill>
                <a:latin typeface="思源黑体 CN Bold" panose="020B0800000000000000" pitchFamily="34" charset="-122"/>
                <a:ea typeface="思源黑体 CN Bold" panose="020B0800000000000000" pitchFamily="34" charset="-122"/>
              </a:endParaRPr>
            </a:p>
          </p:txBody>
        </p:sp>
      </p:grpSp>
      <p:grpSp>
        <p:nvGrpSpPr>
          <p:cNvPr id="7" name="组合 6"/>
          <p:cNvGrpSpPr/>
          <p:nvPr/>
        </p:nvGrpSpPr>
        <p:grpSpPr>
          <a:xfrm>
            <a:off x="972457" y="3306903"/>
            <a:ext cx="10247086" cy="2839253"/>
            <a:chOff x="1193799" y="3702492"/>
            <a:chExt cx="9413327" cy="2839253"/>
          </a:xfrm>
        </p:grpSpPr>
        <p:sp>
          <p:nvSpPr>
            <p:cNvPr id="8" name="矩形 7"/>
            <p:cNvSpPr/>
            <p:nvPr/>
          </p:nvSpPr>
          <p:spPr>
            <a:xfrm>
              <a:off x="1193799" y="3702492"/>
              <a:ext cx="9413327" cy="2839253"/>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296214" y="3716836"/>
              <a:ext cx="9287761" cy="2820452"/>
            </a:xfrm>
            <a:prstGeom prst="rect">
              <a:avLst/>
            </a:prstGeom>
            <a:ln>
              <a:noFill/>
            </a:ln>
          </p:spPr>
          <p:txBody>
            <a:bodyPr wrap="square">
              <a:spAutoFit/>
            </a:bodyPr>
            <a:lstStyle>
              <a:defPPr>
                <a:defRPr lang="zh-CN"/>
              </a:defPPr>
              <a:lvl1pPr>
                <a:lnSpc>
                  <a:spcPct val="150000"/>
                </a:lnSpc>
                <a:spcAft>
                  <a:spcPts val="2000"/>
                </a:spcAft>
                <a:defRPr sz="1600">
                  <a:solidFill>
                    <a:srgbClr val="591300"/>
                  </a:solidFill>
                  <a:latin typeface="微软雅黑" panose="020B0503020204020204" pitchFamily="34" charset="-122"/>
                  <a:ea typeface="微软雅黑" panose="020B0503020204020204" pitchFamily="34" charset="-122"/>
                </a:defRPr>
              </a:lvl1pPr>
            </a:lstStyle>
            <a:p>
              <a:pPr algn="just">
                <a:lnSpc>
                  <a:spcPct val="135000"/>
                </a:lnSpc>
              </a:pPr>
              <a:r>
                <a:rPr lang="zh-CN" altLang="en-US" sz="1900" dirty="0">
                  <a:solidFill>
                    <a:schemeClr val="tx1"/>
                  </a:solidFill>
                  <a:latin typeface="思源黑体 CN Medium" panose="020B0600000000000000" pitchFamily="34" charset="-122"/>
                  <a:ea typeface="思源黑体 CN Medium" panose="020B0600000000000000" pitchFamily="34" charset="-122"/>
                </a:rPr>
                <a:t>当今世界正处于大发展大变革大调整时期，不确定性、不稳定性十分突出。全球经济增长动能不足，贫富分化日益严重，地区热点问题此起彼伏，贸易摩擦和贸易战硝烟四起，恐怖主义、网络安全、重大传染性疾病、气候变化等非传统安全威胁持续蔓延。从国内看，发展不平衡不充分的问题还将在很长时期存在，脱贫攻坚任务艰巨，社会矛盾和问题错综复杂，生态环境保护任重道远</a:t>
              </a:r>
              <a:r>
                <a:rPr lang="en-US" altLang="zh-CN" sz="1900" dirty="0">
                  <a:solidFill>
                    <a:schemeClr val="tx1"/>
                  </a:solidFill>
                  <a:latin typeface="思源黑体 CN Medium" panose="020B0600000000000000" pitchFamily="34" charset="-122"/>
                  <a:ea typeface="思源黑体 CN Medium" panose="020B0600000000000000" pitchFamily="34" charset="-122"/>
                </a:rPr>
                <a:t>……</a:t>
              </a:r>
              <a:r>
                <a:rPr lang="zh-CN" altLang="en-US" sz="1900" dirty="0">
                  <a:solidFill>
                    <a:schemeClr val="tx1"/>
                  </a:solidFill>
                  <a:latin typeface="思源黑体 CN Medium" panose="020B0600000000000000" pitchFamily="34" charset="-122"/>
                  <a:ea typeface="思源黑体 CN Medium" panose="020B0600000000000000" pitchFamily="34" charset="-122"/>
                </a:rPr>
                <a:t>要应对重大挑战、抵御重大风险、克服重大阻力、解决重大矛盾，有赖于</a:t>
              </a:r>
              <a:r>
                <a:rPr lang="zh-CN" altLang="en-US" sz="1900" b="1" dirty="0">
                  <a:solidFill>
                    <a:srgbClr val="C00000"/>
                  </a:solidFill>
                  <a:latin typeface="思源黑体 CN Medium" panose="020B0600000000000000" pitchFamily="34" charset="-122"/>
                  <a:ea typeface="思源黑体 CN Medium" panose="020B0600000000000000" pitchFamily="34" charset="-122"/>
                </a:rPr>
                <a:t>大力弘扬爱国奋斗精神，凝聚全民族的智慧和力量，以国家至上、民族至上、人民至上的云水胸襟肩负起属于我们这代人的历史担当。</a:t>
              </a:r>
              <a:endParaRPr lang="zh-CN" altLang="en-US" sz="1900" b="1" dirty="0">
                <a:solidFill>
                  <a:srgbClr val="C00000"/>
                </a:solidFill>
                <a:latin typeface="思源黑体 CN Medium" panose="020B0600000000000000" pitchFamily="34" charset="-122"/>
                <a:ea typeface="思源黑体 CN Medium" panose="020B06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2800">
        <p:random/>
      </p:transition>
    </mc:Choice>
    <mc:Fallback>
      <p:transition spd="slow" advTm="28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8" presetClass="entr" presetSubtype="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Right)">
                                      <p:cBhvr>
                                        <p:cTn id="17" dur="500"/>
                                        <p:tgtEl>
                                          <p:spTgt spid="4"/>
                                        </p:tgtEl>
                                      </p:cBhvr>
                                    </p:animEffect>
                                  </p:childTnLst>
                                </p:cTn>
                              </p:par>
                            </p:childTnLst>
                          </p:cTn>
                        </p:par>
                        <p:par>
                          <p:cTn id="18" fill="hold">
                            <p:stCondLst>
                              <p:cond delay="1500"/>
                            </p:stCondLst>
                            <p:childTnLst>
                              <p:par>
                                <p:cTn id="19" presetID="18" presetClass="entr" presetSubtype="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56386" y="1679646"/>
            <a:ext cx="2510971" cy="1422401"/>
          </a:xfrm>
          <a:prstGeom prst="rect">
            <a:avLst/>
          </a:prstGeom>
          <a:blipFill>
            <a:blip r:embed="rId1"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矩形 2"/>
          <p:cNvSpPr/>
          <p:nvPr/>
        </p:nvSpPr>
        <p:spPr>
          <a:xfrm>
            <a:off x="-2754" y="1679646"/>
            <a:ext cx="8476343" cy="1422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5000" dirty="0">
              <a:solidFill>
                <a:srgbClr val="FFF9EF"/>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176893" y="1772166"/>
            <a:ext cx="7798608" cy="1323439"/>
            <a:chOff x="3082504" y="1839212"/>
            <a:chExt cx="7798608" cy="1323439"/>
          </a:xfrm>
        </p:grpSpPr>
        <p:sp>
          <p:nvSpPr>
            <p:cNvPr id="5" name="矩形 4"/>
            <p:cNvSpPr/>
            <p:nvPr/>
          </p:nvSpPr>
          <p:spPr>
            <a:xfrm>
              <a:off x="4611138" y="1839212"/>
              <a:ext cx="6269974" cy="1323439"/>
            </a:xfrm>
            <a:prstGeom prst="rect">
              <a:avLst/>
            </a:prstGeom>
          </p:spPr>
          <p:txBody>
            <a:bodyPr wrap="square">
              <a:spAutoFit/>
            </a:bodyPr>
            <a:lstStyle/>
            <a:p>
              <a:r>
                <a:rPr lang="zh-CN" altLang="en-US" sz="4000" b="1" dirty="0" smtClean="0">
                  <a:solidFill>
                    <a:srgbClr val="FFFDFB"/>
                  </a:solidFill>
                  <a:latin typeface="思源黑体 CN Bold" panose="020B0800000000000000" pitchFamily="34" charset="-122"/>
                  <a:ea typeface="思源黑体 CN Bold" panose="020B0800000000000000" pitchFamily="34" charset="-122"/>
                </a:rPr>
                <a:t>建功新舞台必须</a:t>
              </a:r>
              <a:r>
                <a:rPr lang="zh-CN" altLang="en-US" sz="4000" b="1" dirty="0">
                  <a:solidFill>
                    <a:srgbClr val="FFFDFB"/>
                  </a:solidFill>
                  <a:latin typeface="思源黑体 CN Bold" panose="020B0800000000000000" pitchFamily="34" charset="-122"/>
                  <a:ea typeface="思源黑体 CN Bold" panose="020B0800000000000000" pitchFamily="34" charset="-122"/>
                </a:rPr>
                <a:t>弘扬爱国奋斗精神</a:t>
              </a:r>
              <a:endParaRPr lang="zh-CN" altLang="en-US" sz="4000" b="1" dirty="0">
                <a:solidFill>
                  <a:srgbClr val="FFFDFB"/>
                </a:solidFill>
                <a:latin typeface="思源黑体 CN Bold" panose="020B0800000000000000" pitchFamily="34" charset="-122"/>
                <a:ea typeface="思源黑体 CN Bold" panose="020B0800000000000000" pitchFamily="34" charset="-122"/>
              </a:endParaRPr>
            </a:p>
          </p:txBody>
        </p:sp>
        <p:sp>
          <p:nvSpPr>
            <p:cNvPr id="6" name="椭圆 5"/>
            <p:cNvSpPr/>
            <p:nvPr/>
          </p:nvSpPr>
          <p:spPr>
            <a:xfrm>
              <a:off x="3082504" y="1934017"/>
              <a:ext cx="1047750" cy="1047750"/>
            </a:xfrm>
            <a:prstGeom prst="ellipse">
              <a:avLst/>
            </a:prstGeom>
            <a:solidFill>
              <a:srgbClr val="FF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0" b="1" dirty="0" smtClean="0">
                  <a:solidFill>
                    <a:srgbClr val="E60000"/>
                  </a:solidFill>
                  <a:latin typeface="思源黑体 CN Bold" panose="020B0800000000000000" pitchFamily="34" charset="-122"/>
                  <a:ea typeface="思源黑体 CN Bold" panose="020B0800000000000000" pitchFamily="34" charset="-122"/>
                </a:rPr>
                <a:t>3</a:t>
              </a:r>
              <a:endParaRPr lang="zh-CN" altLang="en-US" sz="7000" b="1" dirty="0">
                <a:solidFill>
                  <a:srgbClr val="E60000"/>
                </a:solidFill>
                <a:latin typeface="思源黑体 CN Bold" panose="020B0800000000000000" pitchFamily="34" charset="-122"/>
                <a:ea typeface="思源黑体 CN Bold" panose="020B0800000000000000" pitchFamily="34" charset="-122"/>
              </a:endParaRPr>
            </a:p>
          </p:txBody>
        </p:sp>
      </p:grpSp>
      <p:grpSp>
        <p:nvGrpSpPr>
          <p:cNvPr id="7" name="组合 6"/>
          <p:cNvGrpSpPr/>
          <p:nvPr/>
        </p:nvGrpSpPr>
        <p:grpSpPr>
          <a:xfrm>
            <a:off x="907802" y="3289373"/>
            <a:ext cx="10059555" cy="2854423"/>
            <a:chOff x="1193799" y="3702493"/>
            <a:chExt cx="10059555" cy="2854423"/>
          </a:xfrm>
        </p:grpSpPr>
        <p:sp>
          <p:nvSpPr>
            <p:cNvPr id="8" name="矩形 7"/>
            <p:cNvSpPr/>
            <p:nvPr/>
          </p:nvSpPr>
          <p:spPr>
            <a:xfrm>
              <a:off x="1193799" y="3702493"/>
              <a:ext cx="10059555" cy="2854423"/>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380622" y="3796189"/>
              <a:ext cx="9691418" cy="2542491"/>
            </a:xfrm>
            <a:prstGeom prst="rect">
              <a:avLst/>
            </a:prstGeom>
            <a:ln>
              <a:noFill/>
            </a:ln>
          </p:spPr>
          <p:txBody>
            <a:bodyPr wrap="square">
              <a:spAutoFit/>
            </a:bodyPr>
            <a:lstStyle>
              <a:defPPr>
                <a:defRPr lang="zh-CN"/>
              </a:defPPr>
              <a:lvl1pPr>
                <a:lnSpc>
                  <a:spcPct val="150000"/>
                </a:lnSpc>
                <a:spcAft>
                  <a:spcPts val="2000"/>
                </a:spcAft>
                <a:defRPr sz="1600">
                  <a:solidFill>
                    <a:srgbClr val="591300"/>
                  </a:solidFill>
                  <a:latin typeface="微软雅黑" panose="020B0503020204020204" pitchFamily="34" charset="-122"/>
                  <a:ea typeface="微软雅黑" panose="020B0503020204020204" pitchFamily="34" charset="-122"/>
                </a:defRPr>
              </a:lvl1pPr>
            </a:lstStyle>
            <a:p>
              <a:pPr algn="just">
                <a:lnSpc>
                  <a:spcPct val="135000"/>
                </a:lnSpc>
              </a:pPr>
              <a:r>
                <a:rPr lang="zh-CN" altLang="en-US" sz="2000" dirty="0" smtClean="0">
                  <a:solidFill>
                    <a:schemeClr val="tx1"/>
                  </a:solidFill>
                  <a:latin typeface="思源黑体 CN Medium" panose="020B0600000000000000" pitchFamily="34" charset="-122"/>
                  <a:ea typeface="思源黑体 CN Medium" panose="020B0600000000000000" pitchFamily="34" charset="-122"/>
                </a:rPr>
                <a:t>习主席指出，我们比历史上任何时期更接近实现中华民族伟大复兴的宏伟目标，我们也比历史上任何时期都更加渴求人才。当今世界，科学技术迅猛发展，日新月异。近年来，我们科技事业虽然实现了历史性、整体性重大变化，但还面临重大科技瓶颈。要实现突破，建设科技强国、质量强国、航天强国、网络强国、交通强国、数字强国、智慧社会，要建设世界一流军队，给广大知识分子提供前所未有的为国家、为民族建功勋的宽广舞台，爱国奋斗恰逢其时；实现人生价值，唯有爱国奋斗。</a:t>
              </a:r>
              <a:endParaRPr lang="en-US" altLang="zh-CN" sz="2000" dirty="0">
                <a:solidFill>
                  <a:schemeClr val="tx1"/>
                </a:solidFill>
                <a:latin typeface="思源黑体 CN Medium" panose="020B0600000000000000" pitchFamily="34" charset="-122"/>
                <a:ea typeface="思源黑体 CN Medium" panose="020B06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2800">
        <p:random/>
      </p:transition>
    </mc:Choice>
    <mc:Fallback>
      <p:transition spd="slow" advTm="28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8" presetClass="entr" presetSubtype="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Right)">
                                      <p:cBhvr>
                                        <p:cTn id="17" dur="500"/>
                                        <p:tgtEl>
                                          <p:spTgt spid="4"/>
                                        </p:tgtEl>
                                      </p:cBhvr>
                                    </p:animEffect>
                                  </p:childTnLst>
                                </p:cTn>
                              </p:par>
                            </p:childTnLst>
                          </p:cTn>
                        </p:par>
                        <p:par>
                          <p:cTn id="18" fill="hold">
                            <p:stCondLst>
                              <p:cond delay="1500"/>
                            </p:stCondLst>
                            <p:childTnLst>
                              <p:par>
                                <p:cTn id="19" presetID="18" presetClass="entr" presetSubtype="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16057" y="-14514"/>
            <a:ext cx="12308057" cy="6872514"/>
          </a:xfrm>
          <a:prstGeom prst="rect">
            <a:avLst/>
          </a:prstGeom>
        </p:spPr>
      </p:pic>
      <p:pic>
        <p:nvPicPr>
          <p:cNvPr id="3" name="图片 2"/>
          <p:cNvPicPr>
            <a:picLocks noChangeAspect="1"/>
          </p:cNvPicPr>
          <p:nvPr/>
        </p:nvPicPr>
        <p:blipFill>
          <a:blip r:embed="rId2" cstate="screen"/>
          <a:stretch>
            <a:fillRect/>
          </a:stretch>
        </p:blipFill>
        <p:spPr>
          <a:xfrm>
            <a:off x="-116056" y="3033486"/>
            <a:ext cx="1700735" cy="3863181"/>
          </a:xfrm>
          <a:prstGeom prst="rect">
            <a:avLst/>
          </a:prstGeom>
        </p:spPr>
      </p:pic>
      <p:pic>
        <p:nvPicPr>
          <p:cNvPr id="11" name="图片 10"/>
          <p:cNvPicPr>
            <a:picLocks noChangeAspect="1"/>
          </p:cNvPicPr>
          <p:nvPr/>
        </p:nvPicPr>
        <p:blipFill>
          <a:blip r:embed="rId3"/>
          <a:stretch>
            <a:fillRect/>
          </a:stretch>
        </p:blipFill>
        <p:spPr>
          <a:xfrm>
            <a:off x="7294207" y="5029200"/>
            <a:ext cx="4924425" cy="1828800"/>
          </a:xfrm>
          <a:prstGeom prst="rect">
            <a:avLst/>
          </a:prstGeom>
        </p:spPr>
      </p:pic>
      <p:pic>
        <p:nvPicPr>
          <p:cNvPr id="4" name="图片 3"/>
          <p:cNvPicPr>
            <a:picLocks noChangeAspect="1"/>
          </p:cNvPicPr>
          <p:nvPr/>
        </p:nvPicPr>
        <p:blipFill rotWithShape="1">
          <a:blip r:embed="rId4" cstate="screen"/>
          <a:srcRect r="8895"/>
          <a:stretch>
            <a:fillRect/>
          </a:stretch>
        </p:blipFill>
        <p:spPr>
          <a:xfrm>
            <a:off x="9100430" y="0"/>
            <a:ext cx="3091570" cy="6858000"/>
          </a:xfrm>
          <a:prstGeom prst="rect">
            <a:avLst/>
          </a:prstGeom>
        </p:spPr>
      </p:pic>
      <p:pic>
        <p:nvPicPr>
          <p:cNvPr id="7" name="图片 6"/>
          <p:cNvPicPr>
            <a:picLocks noChangeAspect="1"/>
          </p:cNvPicPr>
          <p:nvPr/>
        </p:nvPicPr>
        <p:blipFill>
          <a:blip r:embed="rId5"/>
          <a:stretch>
            <a:fillRect/>
          </a:stretch>
        </p:blipFill>
        <p:spPr>
          <a:xfrm>
            <a:off x="-116057" y="0"/>
            <a:ext cx="5283903" cy="2325451"/>
          </a:xfrm>
          <a:prstGeom prst="rect">
            <a:avLst/>
          </a:prstGeom>
        </p:spPr>
      </p:pic>
      <p:pic>
        <p:nvPicPr>
          <p:cNvPr id="15" name="图片 1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9374678" y="3618256"/>
            <a:ext cx="1438275" cy="819150"/>
          </a:xfrm>
          <a:prstGeom prst="rect">
            <a:avLst/>
          </a:prstGeom>
          <a:effectLst/>
        </p:spPr>
      </p:pic>
      <p:sp>
        <p:nvSpPr>
          <p:cNvPr id="12" name="矩形 11"/>
          <p:cNvSpPr/>
          <p:nvPr/>
        </p:nvSpPr>
        <p:spPr>
          <a:xfrm>
            <a:off x="1364647" y="2304899"/>
            <a:ext cx="9188697" cy="2123658"/>
          </a:xfrm>
          <a:prstGeom prst="rect">
            <a:avLst/>
          </a:prstGeom>
          <a:noFill/>
        </p:spPr>
        <p:txBody>
          <a:bodyPr wrap="square" rtlCol="0">
            <a:spAutoFit/>
          </a:bodyPr>
          <a:lstStyle/>
          <a:p>
            <a:pPr algn="ctr"/>
            <a:r>
              <a:rPr lang="zh-CN" altLang="en-US" sz="6000" dirty="0">
                <a:solidFill>
                  <a:srgbClr val="C00000"/>
                </a:solidFill>
                <a:latin typeface="思源黑体 Bold" panose="020B0800000000000000" pitchFamily="34" charset="-122"/>
                <a:ea typeface="思源黑体 Bold" panose="020B0800000000000000" pitchFamily="34" charset="-122"/>
              </a:rPr>
              <a:t>如何践行爱国</a:t>
            </a:r>
            <a:endParaRPr lang="en-US" altLang="zh-CN" sz="6000" dirty="0">
              <a:solidFill>
                <a:srgbClr val="C00000"/>
              </a:solidFill>
              <a:latin typeface="思源黑体 Bold" panose="020B0800000000000000" pitchFamily="34" charset="-122"/>
              <a:ea typeface="思源黑体 Bold" panose="020B0800000000000000" pitchFamily="34" charset="-122"/>
            </a:endParaRPr>
          </a:p>
          <a:p>
            <a:pPr algn="ctr"/>
            <a:r>
              <a:rPr lang="zh-CN" altLang="en-US" sz="7200" dirty="0">
                <a:solidFill>
                  <a:srgbClr val="C00000"/>
                </a:solidFill>
                <a:latin typeface="思源黑体 Bold" panose="020B0800000000000000" pitchFamily="34" charset="-122"/>
                <a:ea typeface="思源黑体 Bold" panose="020B0800000000000000" pitchFamily="34" charset="-122"/>
              </a:rPr>
              <a:t>奋斗精神</a:t>
            </a:r>
            <a:endParaRPr lang="zh-CN" altLang="en-US" sz="7200" dirty="0">
              <a:solidFill>
                <a:srgbClr val="C00000"/>
              </a:solidFill>
              <a:latin typeface="思源黑体 Bold" panose="020B0800000000000000" pitchFamily="34" charset="-122"/>
              <a:ea typeface="思源黑体 Bold" panose="020B0800000000000000" pitchFamily="34" charset="-122"/>
            </a:endParaRPr>
          </a:p>
        </p:txBody>
      </p:sp>
      <p:pic>
        <p:nvPicPr>
          <p:cNvPr id="17" name="图片 16"/>
          <p:cNvPicPr>
            <a:picLocks noChangeAspect="1"/>
          </p:cNvPicPr>
          <p:nvPr/>
        </p:nvPicPr>
        <p:blipFill>
          <a:blip r:embed="rId8" cstate="screen"/>
          <a:stretch>
            <a:fillRect/>
          </a:stretch>
        </p:blipFill>
        <p:spPr>
          <a:xfrm>
            <a:off x="10553344" y="-96622"/>
            <a:ext cx="1609654" cy="1609654"/>
          </a:xfrm>
          <a:prstGeom prst="rect">
            <a:avLst/>
          </a:prstGeom>
        </p:spPr>
      </p:pic>
      <p:grpSp>
        <p:nvGrpSpPr>
          <p:cNvPr id="5" name="PA-组合 4"/>
          <p:cNvGrpSpPr/>
          <p:nvPr>
            <p:custDataLst>
              <p:tags r:id="rId9"/>
            </p:custDataLst>
          </p:nvPr>
        </p:nvGrpSpPr>
        <p:grpSpPr>
          <a:xfrm>
            <a:off x="5440696" y="904364"/>
            <a:ext cx="1080000" cy="1080000"/>
            <a:chOff x="5455399" y="597194"/>
            <a:chExt cx="1080000" cy="1080000"/>
          </a:xfrm>
        </p:grpSpPr>
        <p:sp>
          <p:nvSpPr>
            <p:cNvPr id="21" name="PA-圆角矩形 20"/>
            <p:cNvSpPr/>
            <p:nvPr>
              <p:custDataLst>
                <p:tags r:id="rId10"/>
              </p:custDataLst>
            </p:nvPr>
          </p:nvSpPr>
          <p:spPr>
            <a:xfrm>
              <a:off x="5455399" y="597194"/>
              <a:ext cx="1080000" cy="1080000"/>
            </a:xfrm>
            <a:prstGeom prst="roundRect">
              <a:avLst>
                <a:gd name="adj" fmla="val 1277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sp>
          <p:nvSpPr>
            <p:cNvPr id="25" name="PA-文本框 24"/>
            <p:cNvSpPr txBox="1"/>
            <p:nvPr>
              <p:custDataLst>
                <p:tags r:id="rId11"/>
              </p:custDataLst>
            </p:nvPr>
          </p:nvSpPr>
          <p:spPr>
            <a:xfrm>
              <a:off x="5457447" y="752474"/>
              <a:ext cx="1075905" cy="769441"/>
            </a:xfrm>
            <a:prstGeom prst="rect">
              <a:avLst/>
            </a:prstGeom>
            <a:noFill/>
          </p:spPr>
          <p:txBody>
            <a:bodyPr wrap="square" rtlCol="0">
              <a:spAutoFit/>
            </a:bodyPr>
            <a:lstStyle/>
            <a:p>
              <a:pPr algn="ctr"/>
              <a:r>
                <a:rPr lang="zh-CN" altLang="en-US" sz="4400" b="1" spc="300" dirty="0">
                  <a:solidFill>
                    <a:schemeClr val="bg1"/>
                  </a:solidFill>
                  <a:latin typeface="思源黑体 Bold" panose="020B0800000000000000" pitchFamily="34" charset="-122"/>
                  <a:ea typeface="思源黑体 Bold" panose="020B0800000000000000" pitchFamily="34" charset="-122"/>
                </a:rPr>
                <a:t>三</a:t>
              </a:r>
              <a:endParaRPr lang="zh-CN" altLang="en-US" sz="4400" b="1" spc="300" dirty="0">
                <a:solidFill>
                  <a:schemeClr val="bg1"/>
                </a:solidFill>
                <a:latin typeface="思源黑体 Bold" panose="020B0800000000000000" pitchFamily="34" charset="-122"/>
                <a:ea typeface="思源黑体 Bold" panose="020B08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5500">
        <p:random/>
      </p:transition>
    </mc:Choice>
    <mc:Fallback>
      <p:transition spd="slow" advTm="55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childTnLst>
                                    <p:set>
                                      <p:cBhvr>
                                        <p:cTn id="6" dur="1000" fill="hold">
                                          <p:stCondLst>
                                            <p:cond delay="0"/>
                                          </p:stCondLst>
                                        </p:cTn>
                                        <p:tgtEl>
                                          <p:spTgt spid="5"/>
                                        </p:tgtEl>
                                        <p:attrNameLst>
                                          <p:attrName>style.visibility</p:attrName>
                                        </p:attrNameLst>
                                      </p:cBhvr>
                                      <p:to>
                                        <p:strVal val="visible"/>
                                      </p:to>
                                    </p:set>
                                    <p:anim to="" calcmode="lin" valueType="num">
                                      <p:cBhvr>
                                        <p:cTn id="7" dur="1000" fill="hold">
                                          <p:stCondLst>
                                            <p:cond delay="0"/>
                                          </p:stCondLst>
                                        </p:cTn>
                                        <p:tgtEl>
                                          <p:spTgt spid="5"/>
                                        </p:tgtEl>
                                        <p:attrNameLst>
                                          <p:attrName>ppt_h</p:attrName>
                                        </p:attrNameLst>
                                      </p:cBhvr>
                                      <p:tavLst>
                                        <p:tav tm="0" fmla="#ppt_h-#ppt_h*cos(4*pi*$)*(1-$)^2">
                                          <p:val>
                                            <p:fltVal val="0"/>
                                          </p:val>
                                        </p:tav>
                                        <p:tav tm="100000">
                                          <p:val>
                                            <p:fltVal val="1"/>
                                          </p:val>
                                        </p:tav>
                                      </p:tavLst>
                                    </p:anim>
                                    <p:anim to="" calcmode="lin" valueType="num">
                                      <p:cBhvr>
                                        <p:cTn id="8" dur="1000" fill="hold">
                                          <p:stCondLst>
                                            <p:cond delay="0"/>
                                          </p:stCondLst>
                                        </p:cTn>
                                        <p:tgtEl>
                                          <p:spTgt spid="5"/>
                                        </p:tgtEl>
                                        <p:attrNameLst>
                                          <p:attrName>ppt_w</p:attrName>
                                        </p:attrNameLst>
                                      </p:cBhvr>
                                      <p:tavLst>
                                        <p:tav tm="0" fmla="#ppt_w-#ppt_w*cos(4*pi*$)*(1-$)^2">
                                          <p:val>
                                            <p:fltVal val="0"/>
                                          </p:val>
                                        </p:tav>
                                        <p:tav tm="100000">
                                          <p:val>
                                            <p:fltVal val="1"/>
                                          </p:val>
                                        </p:tav>
                                      </p:tavLst>
                                    </p:anim>
                                  </p:childTnLst>
                                </p:cTn>
                              </p:par>
                            </p:childTnLst>
                          </p:cTn>
                        </p:par>
                        <p:par>
                          <p:cTn id="9" fill="hold">
                            <p:stCondLst>
                              <p:cond delay="1000"/>
                            </p:stCondLst>
                            <p:childTnLst>
                              <p:par>
                                <p:cTn id="10" presetID="23" presetClass="entr" presetSubtype="32" fill="hold" grpId="0" nodeType="after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4*#ppt_w"/>
                                          </p:val>
                                        </p:tav>
                                        <p:tav tm="100000">
                                          <p:val>
                                            <p:strVal val="#ppt_w"/>
                                          </p:val>
                                        </p:tav>
                                      </p:tavLst>
                                    </p:anim>
                                    <p:anim calcmode="lin" valueType="num">
                                      <p:cBhvr>
                                        <p:cTn id="13" dur="1000" fill="hold"/>
                                        <p:tgtEl>
                                          <p:spTgt spid="12"/>
                                        </p:tgtEl>
                                        <p:attrNameLst>
                                          <p:attrName>ppt_h</p:attrName>
                                        </p:attrNameLst>
                                      </p:cBhvr>
                                      <p:tavLst>
                                        <p:tav tm="0">
                                          <p:val>
                                            <p:strVal val="4*#ppt_h"/>
                                          </p:val>
                                        </p:tav>
                                        <p:tav tm="100000">
                                          <p:val>
                                            <p:strVal val="#ppt_h"/>
                                          </p:val>
                                        </p:tav>
                                      </p:tavLst>
                                    </p:anim>
                                  </p:childTnLst>
                                </p:cTn>
                              </p:par>
                            </p:childTnLst>
                          </p:cTn>
                        </p:par>
                        <p:par>
                          <p:cTn id="14" fill="hold">
                            <p:stCondLst>
                              <p:cond delay="1899"/>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Effect transition="in" filter="fade">
                                      <p:cBhvr>
                                        <p:cTn id="24" dur="1000"/>
                                        <p:tgtEl>
                                          <p:spTgt spid="17"/>
                                        </p:tgtEl>
                                      </p:cBhvr>
                                    </p:animEffect>
                                  </p:childTnLst>
                                </p:cTn>
                              </p:par>
                              <p:par>
                                <p:cTn id="25" presetID="2" presetClass="entr" presetSubtype="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1+#ppt_w/2"/>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2899"/>
                            </p:stCondLst>
                            <p:childTnLst>
                              <p:par>
                                <p:cTn id="30" presetID="2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750"/>
                                        <p:tgtEl>
                                          <p:spTgt spid="7"/>
                                        </p:tgtEl>
                                      </p:cBhvr>
                                    </p:animEffect>
                                  </p:childTnLst>
                                </p:cTn>
                              </p:par>
                              <p:par>
                                <p:cTn id="33" presetID="22" presetClass="entr" presetSubtype="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right)">
                                      <p:cBhvr>
                                        <p:cTn id="3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675238"/>
            <a:ext cx="7353048" cy="1179690"/>
            <a:chOff x="4152022" y="1775637"/>
            <a:chExt cx="7353048" cy="1179690"/>
          </a:xfrm>
        </p:grpSpPr>
        <p:sp>
          <p:nvSpPr>
            <p:cNvPr id="3" name="矩形 2"/>
            <p:cNvSpPr/>
            <p:nvPr/>
          </p:nvSpPr>
          <p:spPr>
            <a:xfrm>
              <a:off x="4152022" y="1775637"/>
              <a:ext cx="7222603" cy="1179690"/>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思源黑体 CN Bold" panose="020B0800000000000000" pitchFamily="34" charset="-122"/>
              </a:endParaRPr>
            </a:p>
          </p:txBody>
        </p:sp>
        <p:sp>
          <p:nvSpPr>
            <p:cNvPr id="4" name="标题 1"/>
            <p:cNvSpPr txBox="1"/>
            <p:nvPr/>
          </p:nvSpPr>
          <p:spPr>
            <a:xfrm>
              <a:off x="5064200" y="1789853"/>
              <a:ext cx="6440870" cy="111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7015" tIns="33508" rIns="67015" bIns="33508"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lvl="0" fontAlgn="base">
                <a:lnSpc>
                  <a:spcPct val="100000"/>
                </a:lnSpc>
                <a:spcBef>
                  <a:spcPts val="0"/>
                </a:spcBef>
                <a:spcAft>
                  <a:spcPct val="0"/>
                </a:spcAft>
              </a:pPr>
              <a:r>
                <a:rPr lang="zh-CN" altLang="en-US" sz="3400" b="1" kern="0" dirty="0">
                  <a:solidFill>
                    <a:srgbClr val="FFFFFF"/>
                  </a:solidFill>
                  <a:latin typeface="Arial" panose="020B0604020202020204" pitchFamily="34" charset="0"/>
                  <a:ea typeface="思源黑体 CN Bold" panose="020B0800000000000000" pitchFamily="34" charset="-122"/>
                  <a:sym typeface="Arial" panose="020B0604020202020204" pitchFamily="34" charset="0"/>
                </a:rPr>
                <a:t>知识分子践行爱国奋斗精神，最关键的是强化政治引领</a:t>
              </a:r>
              <a:endParaRPr kumimoji="0" lang="zh-CN" altLang="en-US" sz="3400" b="1" i="0" u="none" strike="noStrike" kern="0" cap="none" spc="0" normalizeH="0" baseline="0" noProof="0" dirty="0">
                <a:ln>
                  <a:noFill/>
                </a:ln>
                <a:solidFill>
                  <a:srgbClr val="FFFFFF"/>
                </a:solidFill>
                <a:effectLst/>
                <a:uLnTx/>
                <a:uFillTx/>
                <a:latin typeface="Arial" panose="020B0604020202020204" pitchFamily="34" charset="0"/>
                <a:ea typeface="思源黑体 CN Bold" panose="020B0800000000000000" pitchFamily="34" charset="-122"/>
                <a:sym typeface="Arial" panose="020B0604020202020204" pitchFamily="34" charset="0"/>
              </a:endParaRPr>
            </a:p>
          </p:txBody>
        </p:sp>
      </p:grpSp>
      <p:grpSp>
        <p:nvGrpSpPr>
          <p:cNvPr id="5" name="组合 4"/>
          <p:cNvGrpSpPr/>
          <p:nvPr/>
        </p:nvGrpSpPr>
        <p:grpSpPr>
          <a:xfrm>
            <a:off x="7261595" y="1615692"/>
            <a:ext cx="1071309" cy="1298778"/>
            <a:chOff x="347067" y="1692297"/>
            <a:chExt cx="1534895" cy="1817787"/>
          </a:xfrm>
        </p:grpSpPr>
        <p:sp>
          <p:nvSpPr>
            <p:cNvPr id="6" name="矩形 5"/>
            <p:cNvSpPr/>
            <p:nvPr/>
          </p:nvSpPr>
          <p:spPr>
            <a:xfrm>
              <a:off x="347067" y="1775636"/>
              <a:ext cx="1534895" cy="1651111"/>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思源黑体 CN Bold" panose="020B0800000000000000" pitchFamily="34" charset="-122"/>
              </a:endParaRPr>
            </a:p>
          </p:txBody>
        </p:sp>
        <p:sp>
          <p:nvSpPr>
            <p:cNvPr id="7" name="标题 1"/>
            <p:cNvSpPr txBox="1"/>
            <p:nvPr/>
          </p:nvSpPr>
          <p:spPr>
            <a:xfrm>
              <a:off x="679099" y="1692297"/>
              <a:ext cx="754291" cy="18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none" lIns="67015" tIns="33508" rIns="67015" bIns="33508"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base" latinLnBrk="0" hangingPunct="1">
                <a:lnSpc>
                  <a:spcPct val="100000"/>
                </a:lnSpc>
                <a:spcBef>
                  <a:spcPts val="0"/>
                </a:spcBef>
                <a:spcAft>
                  <a:spcPct val="0"/>
                </a:spcAft>
                <a:buClrTx/>
                <a:buSzTx/>
                <a:buFontTx/>
                <a:buNone/>
                <a:defRPr/>
              </a:pPr>
              <a:r>
                <a:rPr kumimoji="0" lang="en-US" altLang="en-US" sz="8000" b="0" i="0" u="none" strike="noStrike" kern="0" cap="none" spc="0" normalizeH="0" baseline="0" noProof="0" dirty="0">
                  <a:ln>
                    <a:noFill/>
                  </a:ln>
                  <a:solidFill>
                    <a:srgbClr val="FFFFFF"/>
                  </a:solidFill>
                  <a:effectLst/>
                  <a:uLnTx/>
                  <a:uFillTx/>
                  <a:latin typeface="Impact" panose="020B0806030902050204" pitchFamily="34" charset="0"/>
                  <a:ea typeface="思源黑体 CN Bold" panose="020B0800000000000000" pitchFamily="34" charset="-122"/>
                  <a:sym typeface="Arial" panose="020B0604020202020204" pitchFamily="34" charset="0"/>
                </a:rPr>
                <a:t>1</a:t>
              </a:r>
              <a:endParaRPr kumimoji="0" lang="zh-CN" altLang="en-US" sz="8000" b="0" i="0" u="none" strike="noStrike" kern="0" cap="none" spc="0" normalizeH="0" baseline="0" noProof="0" dirty="0">
                <a:ln>
                  <a:noFill/>
                </a:ln>
                <a:solidFill>
                  <a:srgbClr val="FFFFFF"/>
                </a:solidFill>
                <a:effectLst/>
                <a:uLnTx/>
                <a:uFillTx/>
                <a:latin typeface="Impact" panose="020B0806030902050204" pitchFamily="34" charset="0"/>
                <a:ea typeface="思源黑体 CN Bold" panose="020B0800000000000000" pitchFamily="34" charset="-122"/>
                <a:sym typeface="Arial" panose="020B0604020202020204" pitchFamily="34" charset="0"/>
              </a:endParaRPr>
            </a:p>
          </p:txBody>
        </p:sp>
      </p:grpSp>
      <p:sp>
        <p:nvSpPr>
          <p:cNvPr id="8" name="矩形 7"/>
          <p:cNvSpPr/>
          <p:nvPr/>
        </p:nvSpPr>
        <p:spPr>
          <a:xfrm>
            <a:off x="879677" y="3001746"/>
            <a:ext cx="7453228" cy="3061145"/>
          </a:xfrm>
          <a:prstGeom prst="rect">
            <a:avLst/>
          </a:prstGeom>
          <a:noFill/>
          <a:ln w="19050" cap="flat" cmpd="sng" algn="ctr">
            <a:solidFill>
              <a:srgbClr val="C00000"/>
            </a:solidFill>
            <a:prstDash val="sysDot"/>
          </a:ln>
          <a:effectLst/>
        </p:spPr>
        <p:txBody>
          <a:bodyPr rtlCol="0" anchor="ctr"/>
          <a:lstStyle/>
          <a:p>
            <a:pPr marL="0" marR="0" lvl="0" indent="0" algn="ctr" defTabSz="913765" eaLnBrk="1" fontAlgn="base" latinLnBrk="0" hangingPunct="1">
              <a:lnSpc>
                <a:spcPct val="100000"/>
              </a:lnSpc>
              <a:spcBef>
                <a:spcPct val="0"/>
              </a:spcBef>
              <a:spcAft>
                <a:spcPct val="0"/>
              </a:spcAft>
              <a:buClrTx/>
              <a:buSzTx/>
              <a:buFontTx/>
              <a:buNone/>
              <a:defRPr/>
            </a:pPr>
            <a:endParaRPr kumimoji="0" lang="zh-CN" altLang="en-US" sz="4000" b="1" i="0" u="none" strike="noStrike" kern="0" cap="none" spc="0" normalizeH="0" baseline="0" noProof="0">
              <a:ln>
                <a:noFill/>
              </a:ln>
              <a:solidFill>
                <a:srgbClr val="FFFDFB"/>
              </a:solidFill>
              <a:effectLst/>
              <a:uLnTx/>
              <a:uFillTx/>
            </a:endParaRPr>
          </a:p>
        </p:txBody>
      </p:sp>
      <p:sp>
        <p:nvSpPr>
          <p:cNvPr id="9" name="矩形 8"/>
          <p:cNvSpPr/>
          <p:nvPr/>
        </p:nvSpPr>
        <p:spPr>
          <a:xfrm>
            <a:off x="1020098" y="2959814"/>
            <a:ext cx="7176303" cy="3046988"/>
          </a:xfrm>
          <a:prstGeom prst="rect">
            <a:avLst/>
          </a:prstGeom>
          <a:noFill/>
        </p:spPr>
        <p:txBody>
          <a:bodyPr wrap="square">
            <a:spAutoFit/>
          </a:bodyPr>
          <a:lstStyle/>
          <a:p>
            <a:pPr algn="just" fontAlgn="base">
              <a:lnSpc>
                <a:spcPct val="150000"/>
              </a:lnSpc>
              <a:spcBef>
                <a:spcPct val="0"/>
              </a:spcBef>
              <a:spcAft>
                <a:spcPct val="0"/>
              </a:spcAft>
              <a:defRPr/>
            </a:pPr>
            <a:r>
              <a:rPr lang="zh-CN" altLang="en-US" sz="1600" kern="0" dirty="0">
                <a:solidFill>
                  <a:prstClr val="black">
                    <a:lumMod val="95000"/>
                    <a:lumOff val="5000"/>
                  </a:prstClr>
                </a:solidFill>
                <a:latin typeface="思源黑体 CN Medium" panose="020B0600000000000000" pitchFamily="34" charset="-122"/>
                <a:ea typeface="思源黑体 CN Medium" panose="020B0600000000000000" pitchFamily="34" charset="-122"/>
                <a:cs typeface="+mn-ea"/>
                <a:sym typeface="+mn-lt"/>
              </a:rPr>
              <a:t>必须充分认清：</a:t>
            </a:r>
            <a:r>
              <a:rPr lang="zh-CN" altLang="en-US" sz="1600" b="1" kern="0" dirty="0">
                <a:solidFill>
                  <a:srgbClr val="C00000"/>
                </a:solidFill>
                <a:latin typeface="思源黑体 CN Medium" panose="020B0600000000000000" pitchFamily="34" charset="-122"/>
                <a:ea typeface="思源黑体 CN Medium" panose="020B0600000000000000" pitchFamily="34" charset="-122"/>
                <a:cs typeface="+mn-ea"/>
                <a:sym typeface="+mn-lt"/>
              </a:rPr>
              <a:t>只有社会主义才能救中国，只有中国特色社会主义才能发展中国，才能实现中华民族伟大复兴；没有共产党就没有新中国，中国共产党的领导是中国特色社会主义最本质的特征和社会主义制度的最大优势。</a:t>
            </a:r>
            <a:r>
              <a:rPr lang="zh-CN" altLang="en-US" sz="1600" kern="0" dirty="0">
                <a:solidFill>
                  <a:prstClr val="black">
                    <a:lumMod val="95000"/>
                    <a:lumOff val="5000"/>
                  </a:prstClr>
                </a:solidFill>
                <a:latin typeface="思源黑体 CN Medium" panose="020B0600000000000000" pitchFamily="34" charset="-122"/>
                <a:ea typeface="思源黑体 CN Medium" panose="020B0600000000000000" pitchFamily="34" charset="-122"/>
                <a:cs typeface="+mn-ea"/>
                <a:sym typeface="+mn-lt"/>
              </a:rPr>
              <a:t>爱国与爱党、爱社会主义高度一致，坚持好党的领导，坚持好、发展好中国特色社会主义，方能建设好社会主义现代化强国。要学习</a:t>
            </a:r>
            <a:r>
              <a:rPr lang="zh-CN" altLang="en-US" sz="1600" b="1" kern="0" dirty="0">
                <a:solidFill>
                  <a:srgbClr val="C00000"/>
                </a:solidFill>
                <a:latin typeface="思源黑体 CN Medium" panose="020B0600000000000000" pitchFamily="34" charset="-122"/>
                <a:ea typeface="思源黑体 CN Medium" panose="020B0600000000000000" pitchFamily="34" charset="-122"/>
                <a:cs typeface="+mn-ea"/>
                <a:sym typeface="+mn-lt"/>
              </a:rPr>
              <a:t>钱学森、邓稼先、郭永怀</a:t>
            </a:r>
            <a:r>
              <a:rPr lang="zh-CN" altLang="en-US" sz="1600" kern="0" dirty="0">
                <a:solidFill>
                  <a:prstClr val="black">
                    <a:lumMod val="95000"/>
                    <a:lumOff val="5000"/>
                  </a:prstClr>
                </a:solidFill>
                <a:latin typeface="思源黑体 CN Medium" panose="020B0600000000000000" pitchFamily="34" charset="-122"/>
                <a:ea typeface="思源黑体 CN Medium" panose="020B0600000000000000" pitchFamily="34" charset="-122"/>
                <a:cs typeface="+mn-ea"/>
                <a:sym typeface="+mn-lt"/>
              </a:rPr>
              <a:t>等为代表的老一辈知识分子，学习</a:t>
            </a:r>
            <a:r>
              <a:rPr lang="zh-CN" altLang="en-US" sz="1600" b="1" kern="0" dirty="0">
                <a:solidFill>
                  <a:srgbClr val="C00000"/>
                </a:solidFill>
                <a:latin typeface="思源黑体 CN Medium" panose="020B0600000000000000" pitchFamily="34" charset="-122"/>
                <a:ea typeface="思源黑体 CN Medium" panose="020B0600000000000000" pitchFamily="34" charset="-122"/>
                <a:cs typeface="+mn-ea"/>
                <a:sym typeface="+mn-lt"/>
              </a:rPr>
              <a:t>黄大年、李保国、南仁东、钟扬</a:t>
            </a:r>
            <a:r>
              <a:rPr lang="zh-CN" altLang="en-US" sz="1600" kern="0" dirty="0">
                <a:solidFill>
                  <a:prstClr val="black">
                    <a:lumMod val="95000"/>
                    <a:lumOff val="5000"/>
                  </a:prstClr>
                </a:solidFill>
                <a:latin typeface="思源黑体 CN Medium" panose="020B0600000000000000" pitchFamily="34" charset="-122"/>
                <a:ea typeface="思源黑体 CN Medium" panose="020B0600000000000000" pitchFamily="34" charset="-122"/>
                <a:cs typeface="+mn-ea"/>
                <a:sym typeface="+mn-lt"/>
              </a:rPr>
              <a:t>等为代表的当代优秀知识分子，坚定“四个自信”，树立“四个意识”，增强对新时代爱国奉献精神、党和国家奋斗目标的思想认同、情感认同、价值认同。</a:t>
            </a:r>
            <a:endParaRPr lang="en-US" altLang="zh-CN" sz="1600" b="1" kern="0" dirty="0">
              <a:solidFill>
                <a:srgbClr val="E60000"/>
              </a:solidFill>
              <a:latin typeface="思源黑体 CN Medium" panose="020B0600000000000000" pitchFamily="34" charset="-122"/>
              <a:ea typeface="思源黑体 CN Medium" panose="020B0600000000000000" pitchFamily="34" charset="-122"/>
              <a:cs typeface="+mn-ea"/>
              <a:sym typeface="+mn-lt"/>
            </a:endParaRPr>
          </a:p>
        </p:txBody>
      </p:sp>
      <p:pic>
        <p:nvPicPr>
          <p:cNvPr id="10" name="图片 9"/>
          <p:cNvPicPr>
            <a:picLocks noChangeAspect="1"/>
          </p:cNvPicPr>
          <p:nvPr/>
        </p:nvPicPr>
        <p:blipFill>
          <a:blip r:embed="rId1"/>
          <a:stretch>
            <a:fillRect/>
          </a:stretch>
        </p:blipFill>
        <p:spPr>
          <a:xfrm>
            <a:off x="8393900" y="1675236"/>
            <a:ext cx="3149651" cy="4387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500"/>
                            </p:stCondLst>
                            <p:childTnLst>
                              <p:par>
                                <p:cTn id="19" presetID="21"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69397" y="1675238"/>
            <a:ext cx="7222603" cy="1179690"/>
            <a:chOff x="4152022" y="1775637"/>
            <a:chExt cx="7222603" cy="1179690"/>
          </a:xfrm>
        </p:grpSpPr>
        <p:sp>
          <p:nvSpPr>
            <p:cNvPr id="3" name="矩形 2"/>
            <p:cNvSpPr/>
            <p:nvPr/>
          </p:nvSpPr>
          <p:spPr>
            <a:xfrm>
              <a:off x="4152022" y="1775637"/>
              <a:ext cx="7222603" cy="1179690"/>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思源黑体 CN Bold" panose="020B0800000000000000" pitchFamily="34" charset="-122"/>
              </a:endParaRPr>
            </a:p>
          </p:txBody>
        </p:sp>
        <p:sp>
          <p:nvSpPr>
            <p:cNvPr id="4" name="标题 1"/>
            <p:cNvSpPr txBox="1"/>
            <p:nvPr/>
          </p:nvSpPr>
          <p:spPr>
            <a:xfrm>
              <a:off x="4312141" y="1820613"/>
              <a:ext cx="6239574" cy="111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none" lIns="67015" tIns="33508" rIns="67015" bIns="33508"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lvl="0" fontAlgn="base">
                <a:lnSpc>
                  <a:spcPct val="100000"/>
                </a:lnSpc>
                <a:spcBef>
                  <a:spcPts val="0"/>
                </a:spcBef>
                <a:spcAft>
                  <a:spcPct val="0"/>
                </a:spcAft>
              </a:pPr>
              <a:r>
                <a:rPr lang="zh-CN" altLang="en-US" sz="3400" b="1" kern="0" dirty="0">
                  <a:solidFill>
                    <a:srgbClr val="FFFFFF"/>
                  </a:solidFill>
                  <a:latin typeface="Arial" panose="020B0604020202020204" pitchFamily="34" charset="0"/>
                  <a:ea typeface="思源黑体 CN Bold" panose="020B0800000000000000" pitchFamily="34" charset="-122"/>
                  <a:sym typeface="Arial" panose="020B0604020202020204" pitchFamily="34" charset="0"/>
                </a:rPr>
                <a:t>知识分子践行爱国奋斗精神，最</a:t>
              </a:r>
              <a:endParaRPr lang="en-US" altLang="zh-CN" sz="3400" b="1" kern="0" dirty="0">
                <a:solidFill>
                  <a:srgbClr val="FFFFFF"/>
                </a:solidFill>
                <a:latin typeface="Arial" panose="020B0604020202020204" pitchFamily="34" charset="0"/>
                <a:ea typeface="思源黑体 CN Bold" panose="020B0800000000000000" pitchFamily="34" charset="-122"/>
                <a:sym typeface="Arial" panose="020B0604020202020204" pitchFamily="34" charset="0"/>
              </a:endParaRPr>
            </a:p>
            <a:p>
              <a:pPr lvl="0" fontAlgn="base">
                <a:lnSpc>
                  <a:spcPct val="100000"/>
                </a:lnSpc>
                <a:spcBef>
                  <a:spcPts val="0"/>
                </a:spcBef>
                <a:spcAft>
                  <a:spcPct val="0"/>
                </a:spcAft>
              </a:pPr>
              <a:r>
                <a:rPr lang="zh-CN" altLang="en-US" sz="3400" b="1" kern="0" dirty="0">
                  <a:solidFill>
                    <a:srgbClr val="FFFFFF"/>
                  </a:solidFill>
                  <a:latin typeface="Arial" panose="020B0604020202020204" pitchFamily="34" charset="0"/>
                  <a:ea typeface="思源黑体 CN Bold" panose="020B0800000000000000" pitchFamily="34" charset="-122"/>
                  <a:sym typeface="Arial" panose="020B0604020202020204" pitchFamily="34" charset="0"/>
                </a:rPr>
                <a:t>重要的是立足本职作贡献</a:t>
              </a:r>
              <a:endParaRPr kumimoji="0" lang="zh-CN" altLang="en-US" sz="3400" b="1" i="0" u="none" strike="noStrike" kern="0" cap="none" spc="0" normalizeH="0" baseline="0" noProof="0" dirty="0">
                <a:ln>
                  <a:noFill/>
                </a:ln>
                <a:solidFill>
                  <a:srgbClr val="FFFFFF"/>
                </a:solidFill>
                <a:effectLst/>
                <a:uLnTx/>
                <a:uFillTx/>
                <a:latin typeface="Arial" panose="020B0604020202020204" pitchFamily="34" charset="0"/>
                <a:ea typeface="思源黑体 CN Bold" panose="020B0800000000000000" pitchFamily="34" charset="-122"/>
                <a:sym typeface="Arial" panose="020B0604020202020204" pitchFamily="34" charset="0"/>
              </a:endParaRPr>
            </a:p>
          </p:txBody>
        </p:sp>
      </p:grpSp>
      <p:grpSp>
        <p:nvGrpSpPr>
          <p:cNvPr id="5" name="组合 4"/>
          <p:cNvGrpSpPr/>
          <p:nvPr/>
        </p:nvGrpSpPr>
        <p:grpSpPr>
          <a:xfrm>
            <a:off x="3847118" y="1615692"/>
            <a:ext cx="1071309" cy="1298777"/>
            <a:chOff x="347067" y="1692297"/>
            <a:chExt cx="1534895" cy="1817786"/>
          </a:xfrm>
        </p:grpSpPr>
        <p:sp>
          <p:nvSpPr>
            <p:cNvPr id="6" name="矩形 5"/>
            <p:cNvSpPr/>
            <p:nvPr/>
          </p:nvSpPr>
          <p:spPr>
            <a:xfrm>
              <a:off x="347067" y="1775636"/>
              <a:ext cx="1534895" cy="1651111"/>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思源黑体 CN Bold" panose="020B0800000000000000" pitchFamily="34" charset="-122"/>
              </a:endParaRPr>
            </a:p>
          </p:txBody>
        </p:sp>
        <p:sp>
          <p:nvSpPr>
            <p:cNvPr id="7" name="标题 1"/>
            <p:cNvSpPr txBox="1"/>
            <p:nvPr/>
          </p:nvSpPr>
          <p:spPr>
            <a:xfrm>
              <a:off x="679099" y="1692297"/>
              <a:ext cx="931135" cy="181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none" lIns="67015" tIns="33508" rIns="67015" bIns="33508"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base" latinLnBrk="0" hangingPunct="1">
                <a:lnSpc>
                  <a:spcPct val="100000"/>
                </a:lnSpc>
                <a:spcBef>
                  <a:spcPts val="0"/>
                </a:spcBef>
                <a:spcAft>
                  <a:spcPct val="0"/>
                </a:spcAft>
                <a:buClrTx/>
                <a:buSzTx/>
                <a:buFontTx/>
                <a:buNone/>
                <a:defRPr/>
              </a:pPr>
              <a:r>
                <a:rPr kumimoji="0" lang="en-US" altLang="en-US" sz="8000" b="0" i="0" u="none" strike="noStrike" kern="0" cap="none" spc="0" normalizeH="0" baseline="0" noProof="0" dirty="0">
                  <a:ln>
                    <a:noFill/>
                  </a:ln>
                  <a:solidFill>
                    <a:srgbClr val="FFFFFF"/>
                  </a:solidFill>
                  <a:effectLst/>
                  <a:uLnTx/>
                  <a:uFillTx/>
                  <a:latin typeface="Impact" panose="020B0806030902050204" pitchFamily="34" charset="0"/>
                  <a:ea typeface="思源黑体 CN Bold" panose="020B0800000000000000" pitchFamily="34" charset="-122"/>
                  <a:sym typeface="Arial" panose="020B0604020202020204" pitchFamily="34" charset="0"/>
                </a:rPr>
                <a:t>2</a:t>
              </a:r>
              <a:endParaRPr kumimoji="0" lang="zh-CN" altLang="en-US" sz="8000" b="0" i="0" u="none" strike="noStrike" kern="0" cap="none" spc="0" normalizeH="0" baseline="0" noProof="0" dirty="0">
                <a:ln>
                  <a:noFill/>
                </a:ln>
                <a:solidFill>
                  <a:srgbClr val="FFFFFF"/>
                </a:solidFill>
                <a:effectLst/>
                <a:uLnTx/>
                <a:uFillTx/>
                <a:latin typeface="Impact" panose="020B0806030902050204" pitchFamily="34" charset="0"/>
                <a:ea typeface="思源黑体 CN Bold" panose="020B0800000000000000" pitchFamily="34" charset="-122"/>
                <a:sym typeface="Arial" panose="020B0604020202020204" pitchFamily="34" charset="0"/>
              </a:endParaRPr>
            </a:p>
          </p:txBody>
        </p:sp>
      </p:grpSp>
      <p:pic>
        <p:nvPicPr>
          <p:cNvPr id="8" name="图片 7"/>
          <p:cNvPicPr>
            <a:picLocks noChangeAspect="1"/>
          </p:cNvPicPr>
          <p:nvPr/>
        </p:nvPicPr>
        <p:blipFill>
          <a:blip r:embed="rId1"/>
          <a:stretch>
            <a:fillRect/>
          </a:stretch>
        </p:blipFill>
        <p:spPr>
          <a:xfrm flipH="1">
            <a:off x="675259" y="1675235"/>
            <a:ext cx="3089897" cy="4387655"/>
          </a:xfrm>
          <a:prstGeom prst="rect">
            <a:avLst/>
          </a:prstGeom>
        </p:spPr>
      </p:pic>
      <p:sp>
        <p:nvSpPr>
          <p:cNvPr id="9" name="矩形 8"/>
          <p:cNvSpPr/>
          <p:nvPr/>
        </p:nvSpPr>
        <p:spPr>
          <a:xfrm>
            <a:off x="3846003" y="2964709"/>
            <a:ext cx="7453228" cy="3098182"/>
          </a:xfrm>
          <a:prstGeom prst="rect">
            <a:avLst/>
          </a:prstGeom>
          <a:noFill/>
          <a:ln w="19050" cap="flat" cmpd="sng" algn="ctr">
            <a:solidFill>
              <a:srgbClr val="C00000"/>
            </a:solidFill>
            <a:prstDash val="sysDot"/>
          </a:ln>
          <a:effectLst/>
        </p:spPr>
        <p:txBody>
          <a:bodyPr rtlCol="0" anchor="ctr"/>
          <a:lstStyle/>
          <a:p>
            <a:pPr marL="0" marR="0" lvl="0" indent="0" algn="ctr" defTabSz="913765" eaLnBrk="1" fontAlgn="base" latinLnBrk="0" hangingPunct="1">
              <a:lnSpc>
                <a:spcPct val="100000"/>
              </a:lnSpc>
              <a:spcBef>
                <a:spcPct val="0"/>
              </a:spcBef>
              <a:spcAft>
                <a:spcPct val="0"/>
              </a:spcAft>
              <a:buClrTx/>
              <a:buSzTx/>
              <a:buFontTx/>
              <a:buNone/>
              <a:defRPr/>
            </a:pPr>
            <a:endParaRPr kumimoji="0" lang="zh-CN" altLang="en-US" sz="4000" b="1" i="0" u="none" strike="noStrike" kern="0" cap="none" spc="0" normalizeH="0" baseline="0" noProof="0">
              <a:ln>
                <a:noFill/>
              </a:ln>
              <a:solidFill>
                <a:srgbClr val="FFFDFB"/>
              </a:solidFill>
              <a:effectLst/>
              <a:uLnTx/>
              <a:uFillTx/>
            </a:endParaRPr>
          </a:p>
        </p:txBody>
      </p:sp>
      <p:sp>
        <p:nvSpPr>
          <p:cNvPr id="10" name="矩形 9"/>
          <p:cNvSpPr/>
          <p:nvPr/>
        </p:nvSpPr>
        <p:spPr>
          <a:xfrm>
            <a:off x="3974849" y="2883728"/>
            <a:ext cx="7176303" cy="3210302"/>
          </a:xfrm>
          <a:prstGeom prst="rect">
            <a:avLst/>
          </a:prstGeom>
          <a:noFill/>
        </p:spPr>
        <p:txBody>
          <a:bodyPr wrap="square">
            <a:spAutoFit/>
          </a:bodyPr>
          <a:lstStyle/>
          <a:p>
            <a:pPr algn="just" fontAlgn="base">
              <a:lnSpc>
                <a:spcPct val="140000"/>
              </a:lnSpc>
              <a:spcBef>
                <a:spcPct val="0"/>
              </a:spcBef>
              <a:spcAft>
                <a:spcPct val="0"/>
              </a:spcAft>
              <a:defRPr/>
            </a:pPr>
            <a:r>
              <a:rPr lang="zh-CN" altLang="en-US" sz="2100" b="1" kern="0" dirty="0">
                <a:solidFill>
                  <a:srgbClr val="C00000"/>
                </a:solidFill>
                <a:latin typeface="思源黑体 CN Medium" panose="020B0600000000000000" pitchFamily="34" charset="-122"/>
                <a:ea typeface="思源黑体 CN Medium" panose="020B0600000000000000" pitchFamily="34" charset="-122"/>
                <a:cs typeface="+mn-ea"/>
                <a:sym typeface="+mn-lt"/>
              </a:rPr>
              <a:t>习主席指出，每一项事业，不论大小，都是靠脚踏实地、一点一滴干出来的。</a:t>
            </a:r>
            <a:r>
              <a:rPr lang="zh-CN" altLang="en-US" sz="2100" kern="0" dirty="0">
                <a:solidFill>
                  <a:prstClr val="black">
                    <a:lumMod val="95000"/>
                    <a:lumOff val="5000"/>
                  </a:prstClr>
                </a:solidFill>
                <a:latin typeface="思源黑体 CN Medium" panose="020B0600000000000000" pitchFamily="34" charset="-122"/>
                <a:ea typeface="思源黑体 CN Medium" panose="020B0600000000000000" pitchFamily="34" charset="-122"/>
                <a:cs typeface="+mn-ea"/>
                <a:sym typeface="+mn-lt"/>
              </a:rPr>
              <a:t>知识分子要面向实际、深入实践，严谨务实、苦干实干，做有理想、有学问、有才干的实干家，不尚空谈，不眼高手低，不好高骛远。</a:t>
            </a:r>
            <a:r>
              <a:rPr lang="zh-CN" altLang="en-US" sz="2100" b="1" kern="0" dirty="0">
                <a:solidFill>
                  <a:srgbClr val="C00000"/>
                </a:solidFill>
                <a:latin typeface="思源黑体 CN Medium" panose="020B0600000000000000" pitchFamily="34" charset="-122"/>
                <a:ea typeface="思源黑体 CN Medium" panose="020B0600000000000000" pitchFamily="34" charset="-122"/>
                <a:cs typeface="+mn-ea"/>
                <a:sym typeface="+mn-lt"/>
              </a:rPr>
              <a:t>在本职岗位上以自己的所学专长撸起袖子加油干，就是最好的爱国行动。</a:t>
            </a:r>
            <a:r>
              <a:rPr lang="zh-CN" altLang="en-US" sz="2100" kern="0" dirty="0">
                <a:solidFill>
                  <a:prstClr val="black">
                    <a:lumMod val="95000"/>
                    <a:lumOff val="5000"/>
                  </a:prstClr>
                </a:solidFill>
                <a:latin typeface="思源黑体 CN Medium" panose="020B0600000000000000" pitchFamily="34" charset="-122"/>
                <a:ea typeface="思源黑体 CN Medium" panose="020B0600000000000000" pitchFamily="34" charset="-122"/>
                <a:cs typeface="+mn-ea"/>
                <a:sym typeface="+mn-lt"/>
              </a:rPr>
              <a:t>尤其是祖国最需要的基层、艰苦地区和紧缺岗位，更是广大知识分子大显身手、为国建功的好地方。</a:t>
            </a:r>
            <a:endParaRPr lang="en-US" altLang="zh-CN" sz="2100" b="1" kern="0" dirty="0">
              <a:solidFill>
                <a:srgbClr val="E60000"/>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par>
                          <p:cTn id="18" fill="hold">
                            <p:stCondLst>
                              <p:cond delay="1500"/>
                            </p:stCondLst>
                            <p:childTnLst>
                              <p:par>
                                <p:cTn id="19" presetID="21"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675238"/>
            <a:ext cx="7353048" cy="1179690"/>
            <a:chOff x="4152022" y="1775637"/>
            <a:chExt cx="7353048" cy="1179690"/>
          </a:xfrm>
        </p:grpSpPr>
        <p:sp>
          <p:nvSpPr>
            <p:cNvPr id="3" name="矩形 2"/>
            <p:cNvSpPr/>
            <p:nvPr/>
          </p:nvSpPr>
          <p:spPr>
            <a:xfrm>
              <a:off x="4152022" y="1775637"/>
              <a:ext cx="7222603" cy="1179690"/>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思源黑体 CN Bold" panose="020B0800000000000000" pitchFamily="34" charset="-122"/>
              </a:endParaRPr>
            </a:p>
          </p:txBody>
        </p:sp>
        <p:sp>
          <p:nvSpPr>
            <p:cNvPr id="4" name="标题 1"/>
            <p:cNvSpPr txBox="1"/>
            <p:nvPr/>
          </p:nvSpPr>
          <p:spPr>
            <a:xfrm>
              <a:off x="5064200" y="1789853"/>
              <a:ext cx="6440870" cy="111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7015" tIns="33508" rIns="67015" bIns="33508"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lvl="0" fontAlgn="base">
                <a:lnSpc>
                  <a:spcPct val="100000"/>
                </a:lnSpc>
                <a:spcBef>
                  <a:spcPts val="0"/>
                </a:spcBef>
                <a:spcAft>
                  <a:spcPct val="0"/>
                </a:spcAft>
              </a:pPr>
              <a:r>
                <a:rPr lang="zh-CN" altLang="en-US" sz="3400" b="1" kern="0" dirty="0">
                  <a:solidFill>
                    <a:srgbClr val="FFFFFF"/>
                  </a:solidFill>
                  <a:latin typeface="Arial" panose="020B0604020202020204" pitchFamily="34" charset="0"/>
                  <a:ea typeface="思源黑体 CN Bold" panose="020B0800000000000000" pitchFamily="34" charset="-122"/>
                  <a:sym typeface="Arial" panose="020B0604020202020204" pitchFamily="34" charset="0"/>
                </a:rPr>
                <a:t>知识分子践行爱国奋斗精神，最迫切的是激发创新活力</a:t>
              </a:r>
              <a:endParaRPr kumimoji="0" lang="zh-CN" altLang="en-US" sz="3400" b="1" i="0" u="none" strike="noStrike" kern="0" cap="none" spc="0" normalizeH="0" baseline="0" noProof="0" dirty="0">
                <a:ln>
                  <a:noFill/>
                </a:ln>
                <a:solidFill>
                  <a:srgbClr val="FFFFFF"/>
                </a:solidFill>
                <a:effectLst/>
                <a:uLnTx/>
                <a:uFillTx/>
                <a:latin typeface="Arial" panose="020B0604020202020204" pitchFamily="34" charset="0"/>
                <a:ea typeface="思源黑体 CN Bold" panose="020B0800000000000000" pitchFamily="34" charset="-122"/>
                <a:sym typeface="Arial" panose="020B0604020202020204" pitchFamily="34" charset="0"/>
              </a:endParaRPr>
            </a:p>
          </p:txBody>
        </p:sp>
      </p:grpSp>
      <p:grpSp>
        <p:nvGrpSpPr>
          <p:cNvPr id="5" name="组合 4"/>
          <p:cNvGrpSpPr/>
          <p:nvPr/>
        </p:nvGrpSpPr>
        <p:grpSpPr>
          <a:xfrm>
            <a:off x="7261595" y="1615692"/>
            <a:ext cx="1071309" cy="1298777"/>
            <a:chOff x="347067" y="1692297"/>
            <a:chExt cx="1534895" cy="1817786"/>
          </a:xfrm>
        </p:grpSpPr>
        <p:sp>
          <p:nvSpPr>
            <p:cNvPr id="6" name="矩形 5"/>
            <p:cNvSpPr/>
            <p:nvPr/>
          </p:nvSpPr>
          <p:spPr>
            <a:xfrm>
              <a:off x="347067" y="1775636"/>
              <a:ext cx="1534895" cy="1651111"/>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思源黑体 CN Bold" panose="020B0800000000000000" pitchFamily="34" charset="-122"/>
              </a:endParaRPr>
            </a:p>
          </p:txBody>
        </p:sp>
        <p:sp>
          <p:nvSpPr>
            <p:cNvPr id="7" name="标题 1"/>
            <p:cNvSpPr txBox="1"/>
            <p:nvPr/>
          </p:nvSpPr>
          <p:spPr>
            <a:xfrm>
              <a:off x="679099" y="1692297"/>
              <a:ext cx="972475" cy="181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none" lIns="67015" tIns="33508" rIns="67015" bIns="33508"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marL="0" marR="0" lvl="0" indent="0" algn="l" defTabSz="914400" rtl="0" eaLnBrk="1" fontAlgn="base" latinLnBrk="0" hangingPunct="1">
                <a:lnSpc>
                  <a:spcPct val="100000"/>
                </a:lnSpc>
                <a:spcBef>
                  <a:spcPts val="0"/>
                </a:spcBef>
                <a:spcAft>
                  <a:spcPct val="0"/>
                </a:spcAft>
                <a:buClrTx/>
                <a:buSzTx/>
                <a:buFontTx/>
                <a:buNone/>
                <a:defRPr/>
              </a:pPr>
              <a:r>
                <a:rPr kumimoji="0" lang="en-US" altLang="zh-CN" sz="8000" b="0" i="0" u="none" strike="noStrike" kern="0" cap="none" spc="0" normalizeH="0" baseline="0" noProof="0" dirty="0">
                  <a:ln>
                    <a:noFill/>
                  </a:ln>
                  <a:solidFill>
                    <a:srgbClr val="FFFFFF"/>
                  </a:solidFill>
                  <a:effectLst/>
                  <a:uLnTx/>
                  <a:uFillTx/>
                  <a:latin typeface="Impact" panose="020B0806030902050204" pitchFamily="34" charset="0"/>
                  <a:ea typeface="思源黑体 CN Bold" panose="020B0800000000000000" pitchFamily="34" charset="-122"/>
                  <a:sym typeface="Arial" panose="020B0604020202020204" pitchFamily="34" charset="0"/>
                </a:rPr>
                <a:t>3</a:t>
              </a:r>
              <a:endParaRPr kumimoji="0" lang="zh-CN" altLang="en-US" sz="8000" b="0" i="0" u="none" strike="noStrike" kern="0" cap="none" spc="0" normalizeH="0" baseline="0" noProof="0" dirty="0">
                <a:ln>
                  <a:noFill/>
                </a:ln>
                <a:solidFill>
                  <a:srgbClr val="FFFFFF"/>
                </a:solidFill>
                <a:effectLst/>
                <a:uLnTx/>
                <a:uFillTx/>
                <a:latin typeface="Impact" panose="020B0806030902050204" pitchFamily="34" charset="0"/>
                <a:ea typeface="思源黑体 CN Bold" panose="020B0800000000000000" pitchFamily="34" charset="-122"/>
                <a:sym typeface="Arial" panose="020B0604020202020204" pitchFamily="34" charset="0"/>
              </a:endParaRPr>
            </a:p>
          </p:txBody>
        </p:sp>
      </p:grpSp>
      <p:sp>
        <p:nvSpPr>
          <p:cNvPr id="8" name="矩形 7"/>
          <p:cNvSpPr/>
          <p:nvPr/>
        </p:nvSpPr>
        <p:spPr>
          <a:xfrm>
            <a:off x="879677" y="3001746"/>
            <a:ext cx="7453228" cy="3061145"/>
          </a:xfrm>
          <a:prstGeom prst="rect">
            <a:avLst/>
          </a:prstGeom>
          <a:noFill/>
          <a:ln w="19050" cap="flat" cmpd="sng" algn="ctr">
            <a:solidFill>
              <a:srgbClr val="C00000"/>
            </a:solidFill>
            <a:prstDash val="sysDot"/>
          </a:ln>
          <a:effectLst/>
        </p:spPr>
        <p:txBody>
          <a:bodyPr rtlCol="0" anchor="ctr"/>
          <a:lstStyle/>
          <a:p>
            <a:pPr marL="0" marR="0" lvl="0" indent="0" algn="ctr" defTabSz="913765" eaLnBrk="1" fontAlgn="base" latinLnBrk="0" hangingPunct="1">
              <a:lnSpc>
                <a:spcPct val="100000"/>
              </a:lnSpc>
              <a:spcBef>
                <a:spcPct val="0"/>
              </a:spcBef>
              <a:spcAft>
                <a:spcPct val="0"/>
              </a:spcAft>
              <a:buClrTx/>
              <a:buSzTx/>
              <a:buFontTx/>
              <a:buNone/>
              <a:defRPr/>
            </a:pPr>
            <a:endParaRPr kumimoji="0" lang="zh-CN" altLang="en-US" sz="4000" b="1" i="0" u="none" strike="noStrike" kern="0" cap="none" spc="0" normalizeH="0" baseline="0" noProof="0">
              <a:ln>
                <a:noFill/>
              </a:ln>
              <a:solidFill>
                <a:srgbClr val="FFFDFB"/>
              </a:solidFill>
              <a:effectLst/>
              <a:uLnTx/>
              <a:uFillTx/>
            </a:endParaRPr>
          </a:p>
        </p:txBody>
      </p:sp>
      <p:sp>
        <p:nvSpPr>
          <p:cNvPr id="9" name="矩形 8"/>
          <p:cNvSpPr/>
          <p:nvPr/>
        </p:nvSpPr>
        <p:spPr>
          <a:xfrm>
            <a:off x="1020098" y="3052413"/>
            <a:ext cx="7176303" cy="2862322"/>
          </a:xfrm>
          <a:prstGeom prst="rect">
            <a:avLst/>
          </a:prstGeom>
          <a:noFill/>
        </p:spPr>
        <p:txBody>
          <a:bodyPr wrap="square">
            <a:spAutoFit/>
          </a:bodyPr>
          <a:lstStyle/>
          <a:p>
            <a:pPr algn="just" fontAlgn="base">
              <a:lnSpc>
                <a:spcPct val="150000"/>
              </a:lnSpc>
              <a:spcBef>
                <a:spcPct val="0"/>
              </a:spcBef>
              <a:spcAft>
                <a:spcPct val="0"/>
              </a:spcAft>
              <a:defRPr/>
            </a:pPr>
            <a:r>
              <a:rPr lang="zh-CN" altLang="en-US" sz="2000" b="1" kern="0" dirty="0">
                <a:solidFill>
                  <a:srgbClr val="C00000"/>
                </a:solidFill>
                <a:latin typeface="思源黑体 CN Medium" panose="020B0600000000000000" pitchFamily="34" charset="-122"/>
                <a:ea typeface="思源黑体 CN Medium" panose="020B0600000000000000" pitchFamily="34" charset="-122"/>
                <a:cs typeface="+mn-ea"/>
                <a:sym typeface="+mn-lt"/>
              </a:rPr>
              <a:t>“把科技创新这个强大引擎发动起来”</a:t>
            </a:r>
            <a:r>
              <a:rPr lang="zh-CN" altLang="en-US" sz="2000" kern="0" dirty="0">
                <a:solidFill>
                  <a:prstClr val="black">
                    <a:lumMod val="95000"/>
                    <a:lumOff val="5000"/>
                  </a:prstClr>
                </a:solidFill>
                <a:latin typeface="思源黑体 CN Medium" panose="020B0600000000000000" pitchFamily="34" charset="-122"/>
                <a:ea typeface="思源黑体 CN Medium" panose="020B0600000000000000" pitchFamily="34" charset="-122"/>
                <a:cs typeface="+mn-ea"/>
                <a:sym typeface="+mn-lt"/>
              </a:rPr>
              <a:t>，要求广大知识分子活跃起来、勤勉起来、战斗起来，努力提高创新能力特别是原创能力，用智慧的头脑和勤劳的双手去创新创造。核心关键技术是有钱也买不来的，只能靠我们自己奋起直追。</a:t>
            </a:r>
            <a:r>
              <a:rPr lang="zh-CN" altLang="en-US" sz="2000" b="1" kern="0" dirty="0">
                <a:solidFill>
                  <a:srgbClr val="C00000"/>
                </a:solidFill>
                <a:latin typeface="思源黑体 CN Medium" panose="020B0600000000000000" pitchFamily="34" charset="-122"/>
                <a:ea typeface="思源黑体 CN Medium" panose="020B0600000000000000" pitchFamily="34" charset="-122"/>
                <a:cs typeface="+mn-ea"/>
                <a:sym typeface="+mn-lt"/>
              </a:rPr>
              <a:t>勇立潮头、探索未知</a:t>
            </a:r>
            <a:r>
              <a:rPr lang="zh-CN" altLang="en-US" sz="2000" kern="0" dirty="0">
                <a:solidFill>
                  <a:prstClr val="black">
                    <a:lumMod val="95000"/>
                    <a:lumOff val="5000"/>
                  </a:prstClr>
                </a:solidFill>
                <a:latin typeface="思源黑体 CN Medium" panose="020B0600000000000000" pitchFamily="34" charset="-122"/>
                <a:ea typeface="思源黑体 CN Medium" panose="020B0600000000000000" pitchFamily="34" charset="-122"/>
                <a:cs typeface="+mn-ea"/>
                <a:sym typeface="+mn-lt"/>
              </a:rPr>
              <a:t>，原本就是知识分子与生俱来的品格，是知识分子之所以为知识分子的重要标识，更是今日爱国奋斗的最佳路径。</a:t>
            </a:r>
            <a:endParaRPr lang="en-US" altLang="zh-CN" sz="2000" b="1" kern="0" dirty="0">
              <a:solidFill>
                <a:srgbClr val="E60000"/>
              </a:solidFill>
              <a:latin typeface="思源黑体 CN Medium" panose="020B0600000000000000" pitchFamily="34" charset="-122"/>
              <a:ea typeface="思源黑体 CN Medium" panose="020B0600000000000000" pitchFamily="34" charset="-122"/>
              <a:cs typeface="+mn-ea"/>
              <a:sym typeface="+mn-lt"/>
            </a:endParaRPr>
          </a:p>
        </p:txBody>
      </p:sp>
      <p:pic>
        <p:nvPicPr>
          <p:cNvPr id="10" name="图片 9"/>
          <p:cNvPicPr>
            <a:picLocks noChangeAspect="1"/>
          </p:cNvPicPr>
          <p:nvPr/>
        </p:nvPicPr>
        <p:blipFill>
          <a:blip r:embed="rId1"/>
          <a:stretch>
            <a:fillRect/>
          </a:stretch>
        </p:blipFill>
        <p:spPr>
          <a:xfrm>
            <a:off x="8393900" y="1678002"/>
            <a:ext cx="3149651" cy="43821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500"/>
                            </p:stCondLst>
                            <p:childTnLst>
                              <p:par>
                                <p:cTn id="19" presetID="21"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Nipic_4268027_20150724132014183237.png"/>
          <p:cNvPicPr>
            <a:picLocks noChangeAspect="1"/>
          </p:cNvPicPr>
          <p:nvPr/>
        </p:nvPicPr>
        <p:blipFill>
          <a:blip r:embed="rId1" cstate="screen"/>
          <a:stretch>
            <a:fillRect/>
          </a:stretch>
        </p:blipFill>
        <p:spPr>
          <a:xfrm>
            <a:off x="356013" y="2064483"/>
            <a:ext cx="3944853" cy="2446421"/>
          </a:xfrm>
          <a:prstGeom prst="rect">
            <a:avLst/>
          </a:prstGeom>
        </p:spPr>
      </p:pic>
      <p:sp>
        <p:nvSpPr>
          <p:cNvPr id="3" name="矩形 2"/>
          <p:cNvSpPr/>
          <p:nvPr/>
        </p:nvSpPr>
        <p:spPr>
          <a:xfrm>
            <a:off x="1399645" y="3097899"/>
            <a:ext cx="2086347"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4000" b="1" kern="0" dirty="0">
                <a:solidFill>
                  <a:srgbClr val="FFFAF0"/>
                </a:solidFill>
              </a:rPr>
              <a:t>总结</a:t>
            </a:r>
            <a:endParaRPr kumimoji="0" lang="zh-CN" altLang="en-US" sz="4000" b="1" i="0" u="none" strike="noStrike" kern="0" cap="none" spc="0" normalizeH="0" baseline="0" noProof="0" dirty="0">
              <a:ln>
                <a:noFill/>
              </a:ln>
              <a:solidFill>
                <a:srgbClr val="FFFAF0"/>
              </a:solidFill>
              <a:effectLst/>
              <a:uLnTx/>
              <a:uFillTx/>
            </a:endParaRPr>
          </a:p>
        </p:txBody>
      </p:sp>
      <p:cxnSp>
        <p:nvCxnSpPr>
          <p:cNvPr id="4" name="直接连接符 3"/>
          <p:cNvCxnSpPr/>
          <p:nvPr/>
        </p:nvCxnSpPr>
        <p:spPr>
          <a:xfrm>
            <a:off x="2189544" y="3933109"/>
            <a:ext cx="576000" cy="0"/>
          </a:xfrm>
          <a:prstGeom prst="line">
            <a:avLst/>
          </a:prstGeom>
          <a:noFill/>
          <a:ln w="25400" cap="rnd" cmpd="sng" algn="ctr">
            <a:solidFill>
              <a:srgbClr val="FFFAF0"/>
            </a:solidFill>
            <a:prstDash val="solid"/>
            <a:miter lim="800000"/>
          </a:ln>
          <a:effectLst/>
        </p:spPr>
      </p:cxnSp>
      <p:sp>
        <p:nvSpPr>
          <p:cNvPr id="5" name="矩形 4"/>
          <p:cNvSpPr/>
          <p:nvPr/>
        </p:nvSpPr>
        <p:spPr bwMode="auto">
          <a:xfrm>
            <a:off x="3936883" y="1652115"/>
            <a:ext cx="7326774" cy="3808149"/>
          </a:xfrm>
          <a:prstGeom prst="rect">
            <a:avLst/>
          </a:prstGeom>
          <a:no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defTabSz="913765" fontAlgn="base">
              <a:spcBef>
                <a:spcPct val="0"/>
              </a:spcBef>
              <a:spcAft>
                <a:spcPct val="0"/>
              </a:spcAft>
              <a:defRPr/>
            </a:pPr>
            <a:endParaRPr lang="zh-CN" altLang="en-US" sz="1800" kern="0">
              <a:solidFill>
                <a:srgbClr val="BC0000"/>
              </a:solidFill>
              <a:latin typeface="+mj-ea"/>
              <a:ea typeface="+mj-ea"/>
            </a:endParaRPr>
          </a:p>
        </p:txBody>
      </p:sp>
      <p:sp>
        <p:nvSpPr>
          <p:cNvPr id="7" name="文本框 6"/>
          <p:cNvSpPr txBox="1"/>
          <p:nvPr/>
        </p:nvSpPr>
        <p:spPr>
          <a:xfrm>
            <a:off x="4633595" y="1954530"/>
            <a:ext cx="5933440" cy="3415030"/>
          </a:xfrm>
          <a:prstGeom prst="rect">
            <a:avLst/>
          </a:prstGeom>
          <a:noFill/>
        </p:spPr>
        <p:txBody>
          <a:bodyPr wrap="square" rtlCol="0" anchor="t">
            <a:spAutoFit/>
          </a:bodyPr>
          <a:p>
            <a:pPr>
              <a:lnSpc>
                <a:spcPct val="120000"/>
              </a:lnSpc>
            </a:pPr>
            <a:r>
              <a:rPr lang="zh-CN" altLang="en-US" sz="2000">
                <a:latin typeface="黑体" panose="02010609060101010101" charset="-122"/>
                <a:ea typeface="黑体" panose="02010609060101010101" charset="-122"/>
                <a:cs typeface="黑体" panose="02010609060101010101" charset="-122"/>
              </a:rPr>
              <a:t>新时代要有新担当新作为。创新正当其时，圆梦适得其势，当前正是知识分子大有可为的黄金时代。各地区各部门各单位要强化政治意识，把活动开展作为一项重要政治任务抓紧抓细抓实，增强知识分子对新时代爱国奉献精神、党和国家奋斗目标的思想认同、情感认同、价值认同。激发广大知识分子勇担民族复兴大任，不辱时代使命，做新时代的奋斗者，为实现“两个一百年”奋斗目标、实现中华民族伟大复兴的中国梦贡献才智。</a:t>
            </a:r>
            <a:endParaRPr lang="zh-CN" altLang="en-US" sz="20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7900">
        <p:random/>
      </p:transition>
    </mc:Choice>
    <mc:Fallback>
      <p:transition spd="slow" advTm="79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1500"/>
                                        <p:tgtEl>
                                          <p:spTgt spid="3"/>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500"/>
                                        <p:tgtEl>
                                          <p:spTgt spid="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16057" y="-14514"/>
            <a:ext cx="12308057" cy="6872514"/>
          </a:xfrm>
          <a:prstGeom prst="rect">
            <a:avLst/>
          </a:prstGeom>
        </p:spPr>
      </p:pic>
      <p:pic>
        <p:nvPicPr>
          <p:cNvPr id="3" name="图片 2"/>
          <p:cNvPicPr>
            <a:picLocks noChangeAspect="1"/>
          </p:cNvPicPr>
          <p:nvPr/>
        </p:nvPicPr>
        <p:blipFill>
          <a:blip r:embed="rId2" cstate="screen"/>
          <a:stretch>
            <a:fillRect/>
          </a:stretch>
        </p:blipFill>
        <p:spPr>
          <a:xfrm>
            <a:off x="-116056" y="3033486"/>
            <a:ext cx="1700735" cy="3863181"/>
          </a:xfrm>
          <a:prstGeom prst="rect">
            <a:avLst/>
          </a:prstGeom>
        </p:spPr>
      </p:pic>
      <p:pic>
        <p:nvPicPr>
          <p:cNvPr id="7" name="图片 6"/>
          <p:cNvPicPr>
            <a:picLocks noChangeAspect="1"/>
          </p:cNvPicPr>
          <p:nvPr/>
        </p:nvPicPr>
        <p:blipFill>
          <a:blip r:embed="rId3"/>
          <a:stretch>
            <a:fillRect/>
          </a:stretch>
        </p:blipFill>
        <p:spPr>
          <a:xfrm>
            <a:off x="-116057" y="0"/>
            <a:ext cx="5283903" cy="2325451"/>
          </a:xfrm>
          <a:prstGeom prst="rect">
            <a:avLst/>
          </a:prstGeom>
        </p:spPr>
      </p:pic>
      <p:pic>
        <p:nvPicPr>
          <p:cNvPr id="15" name="图片 1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0521665" y="2836940"/>
            <a:ext cx="1438275" cy="819150"/>
          </a:xfrm>
          <a:prstGeom prst="rect">
            <a:avLst/>
          </a:prstGeom>
          <a:effectLst>
            <a:glow rad="101600">
              <a:schemeClr val="bg1">
                <a:alpha val="60000"/>
              </a:schemeClr>
            </a:glow>
          </a:effectLst>
        </p:spPr>
      </p:pic>
      <p:pic>
        <p:nvPicPr>
          <p:cNvPr id="14" name="图片 13"/>
          <p:cNvPicPr>
            <a:picLocks noChangeAspect="1"/>
          </p:cNvPicPr>
          <p:nvPr/>
        </p:nvPicPr>
        <p:blipFill>
          <a:blip r:embed="rId3"/>
          <a:stretch>
            <a:fillRect/>
          </a:stretch>
        </p:blipFill>
        <p:spPr>
          <a:xfrm flipH="1">
            <a:off x="6815137" y="1"/>
            <a:ext cx="5376862" cy="2366362"/>
          </a:xfrm>
          <a:prstGeom prst="rect">
            <a:avLst/>
          </a:prstGeom>
        </p:spPr>
      </p:pic>
      <p:sp>
        <p:nvSpPr>
          <p:cNvPr id="12" name="PA-矩形 11"/>
          <p:cNvSpPr/>
          <p:nvPr>
            <p:custDataLst>
              <p:tags r:id="rId6"/>
            </p:custDataLst>
          </p:nvPr>
        </p:nvSpPr>
        <p:spPr>
          <a:xfrm>
            <a:off x="1501652" y="1755361"/>
            <a:ext cx="9188697" cy="2646878"/>
          </a:xfrm>
          <a:prstGeom prst="rect">
            <a:avLst/>
          </a:prstGeom>
          <a:noFill/>
        </p:spPr>
        <p:txBody>
          <a:bodyPr wrap="square" rtlCol="0">
            <a:spAutoFit/>
          </a:bodyPr>
          <a:lstStyle/>
          <a:p>
            <a:pPr algn="ctr"/>
            <a:r>
              <a:rPr lang="zh-CN" altLang="en-US" sz="16600" spc="-150" dirty="0">
                <a:solidFill>
                  <a:srgbClr val="C00000"/>
                </a:solidFill>
                <a:latin typeface="思源黑体 Bold" panose="020B0800000000000000" pitchFamily="34" charset="-122"/>
                <a:ea typeface="思源黑体 Bold" panose="020B0800000000000000" pitchFamily="34" charset="-122"/>
              </a:rPr>
              <a:t>感谢聆听</a:t>
            </a:r>
            <a:endParaRPr lang="zh-CN" altLang="en-US" sz="16600" spc="-150" dirty="0">
              <a:solidFill>
                <a:srgbClr val="C00000"/>
              </a:solidFill>
              <a:latin typeface="思源黑体 Bold" panose="020B0800000000000000" pitchFamily="34" charset="-122"/>
              <a:ea typeface="思源黑体 Bold" panose="020B0800000000000000" pitchFamily="34" charset="-122"/>
            </a:endParaRPr>
          </a:p>
        </p:txBody>
      </p:sp>
      <p:pic>
        <p:nvPicPr>
          <p:cNvPr id="17" name="图片 16"/>
          <p:cNvPicPr>
            <a:picLocks noChangeAspect="1"/>
          </p:cNvPicPr>
          <p:nvPr/>
        </p:nvPicPr>
        <p:blipFill>
          <a:blip r:embed="rId7" cstate="screen"/>
          <a:stretch>
            <a:fillRect/>
          </a:stretch>
        </p:blipFill>
        <p:spPr>
          <a:xfrm>
            <a:off x="4850789" y="-266891"/>
            <a:ext cx="2490422" cy="2490422"/>
          </a:xfrm>
          <a:prstGeom prst="rect">
            <a:avLst/>
          </a:prstGeom>
        </p:spPr>
      </p:pic>
      <p:sp>
        <p:nvSpPr>
          <p:cNvPr id="21" name="矩形: 圆角 20"/>
          <p:cNvSpPr/>
          <p:nvPr/>
        </p:nvSpPr>
        <p:spPr>
          <a:xfrm>
            <a:off x="4200129" y="4271317"/>
            <a:ext cx="3997374" cy="393444"/>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4465004" y="4295126"/>
            <a:ext cx="3467624" cy="368300"/>
          </a:xfrm>
          <a:prstGeom prst="rect">
            <a:avLst/>
          </a:prstGeom>
          <a:noFill/>
        </p:spPr>
        <p:txBody>
          <a:bodyPr wrap="square" rtlCol="0">
            <a:spAutoFit/>
          </a:bodyPr>
          <a:lstStyle/>
          <a:p>
            <a:pPr algn="ctr"/>
            <a:r>
              <a:rPr lang="en-US" altLang="zh-CN" b="1" spc="300" dirty="0">
                <a:solidFill>
                  <a:schemeClr val="bg1"/>
                </a:solidFill>
                <a:latin typeface="思源黑体 CN Light" panose="020B0300000000000000" pitchFamily="34" charset="-122"/>
                <a:ea typeface="思源黑体 CN Light" panose="020B0300000000000000" pitchFamily="34" charset="-122"/>
              </a:rPr>
              <a:t>&lt; </a:t>
            </a:r>
            <a:r>
              <a:rPr lang="zh-CN" altLang="en-US" b="1" spc="300" dirty="0">
                <a:solidFill>
                  <a:schemeClr val="bg1"/>
                </a:solidFill>
                <a:latin typeface="思源黑体 CN Light" panose="020B0300000000000000" pitchFamily="34" charset="-122"/>
                <a:ea typeface="思源黑体 CN Light" panose="020B0300000000000000" pitchFamily="34" charset="-122"/>
              </a:rPr>
              <a:t>培训教育学院党支部 </a:t>
            </a:r>
            <a:r>
              <a:rPr lang="en-US" altLang="zh-CN" b="1" spc="300" dirty="0">
                <a:solidFill>
                  <a:schemeClr val="bg1"/>
                </a:solidFill>
                <a:latin typeface="思源黑体 CN Light" panose="020B0300000000000000" pitchFamily="34" charset="-122"/>
                <a:ea typeface="思源黑体 CN Light" panose="020B0300000000000000" pitchFamily="34" charset="-122"/>
              </a:rPr>
              <a:t>&gt;</a:t>
            </a:r>
            <a:endParaRPr lang="zh-CN" altLang="en-US" b="1" spc="300" dirty="0">
              <a:solidFill>
                <a:schemeClr val="bg1"/>
              </a:solidFill>
              <a:latin typeface="思源黑体 CN Light" panose="020B0300000000000000" pitchFamily="34" charset="-122"/>
              <a:ea typeface="思源黑体 CN Light" panose="020B0300000000000000" pitchFamily="34" charset="-122"/>
            </a:endParaRPr>
          </a:p>
        </p:txBody>
      </p:sp>
      <p:pic>
        <p:nvPicPr>
          <p:cNvPr id="6" name="图片 5"/>
          <p:cNvPicPr>
            <a:picLocks noChangeAspect="1"/>
          </p:cNvPicPr>
          <p:nvPr/>
        </p:nvPicPr>
        <p:blipFill rotWithShape="1">
          <a:blip r:embed="rId8" cstate="screen"/>
          <a:srcRect/>
          <a:stretch>
            <a:fillRect/>
          </a:stretch>
        </p:blipFill>
        <p:spPr>
          <a:xfrm>
            <a:off x="9724571" y="4046511"/>
            <a:ext cx="2467428" cy="2811487"/>
          </a:xfrm>
          <a:prstGeom prst="rect">
            <a:avLst/>
          </a:prstGeom>
        </p:spPr>
      </p:pic>
      <p:sp>
        <p:nvSpPr>
          <p:cNvPr id="18" name="PA-图片 9"/>
          <p:cNvSpPr/>
          <p:nvPr>
            <p:custDataLst>
              <p:tags r:id="rId9"/>
            </p:custDataLst>
          </p:nvPr>
        </p:nvSpPr>
        <p:spPr>
          <a:xfrm>
            <a:off x="8851051" y="5930707"/>
            <a:ext cx="3962401" cy="952501"/>
          </a:xfrm>
          <a:custGeom>
            <a:avLst/>
            <a:gdLst/>
            <a:ahLst/>
            <a:cxnLst/>
            <a:rect l="0" t="0" r="0" b="0"/>
            <a:pathLst>
              <a:path w="3962401" h="952501">
                <a:moveTo>
                  <a:pt x="0" y="0"/>
                </a:moveTo>
                <a:lnTo>
                  <a:pt x="3962400" y="0"/>
                </a:lnTo>
                <a:lnTo>
                  <a:pt x="3962400" y="952500"/>
                </a:lnTo>
                <a:lnTo>
                  <a:pt x="0" y="952500"/>
                </a:lnTo>
                <a:close/>
              </a:path>
            </a:pathLst>
          </a:custGeom>
          <a:blipFill dpi="0" rotWithShape="1">
            <a:blip r:embed="rId10">
              <a:alphaModFix amt="7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PA-图片 9"/>
          <p:cNvSpPr/>
          <p:nvPr>
            <p:custDataLst>
              <p:tags r:id="rId11"/>
            </p:custDataLst>
          </p:nvPr>
        </p:nvSpPr>
        <p:spPr>
          <a:xfrm>
            <a:off x="2294531" y="6078006"/>
            <a:ext cx="3962401" cy="952501"/>
          </a:xfrm>
          <a:custGeom>
            <a:avLst/>
            <a:gdLst/>
            <a:ahLst/>
            <a:cxnLst/>
            <a:rect l="0" t="0" r="0" b="0"/>
            <a:pathLst>
              <a:path w="3962401" h="952501">
                <a:moveTo>
                  <a:pt x="0" y="0"/>
                </a:moveTo>
                <a:lnTo>
                  <a:pt x="3962400" y="0"/>
                </a:lnTo>
                <a:lnTo>
                  <a:pt x="3962400" y="952500"/>
                </a:lnTo>
                <a:lnTo>
                  <a:pt x="0" y="952500"/>
                </a:lnTo>
                <a:close/>
              </a:path>
            </a:pathLst>
          </a:custGeom>
          <a:blipFill dpi="0" rotWithShape="1">
            <a:blip r:embed="rId10">
              <a:alphaModFix amt="7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PA-图片 9"/>
          <p:cNvSpPr/>
          <p:nvPr>
            <p:custDataLst>
              <p:tags r:id="rId12"/>
            </p:custDataLst>
          </p:nvPr>
        </p:nvSpPr>
        <p:spPr>
          <a:xfrm>
            <a:off x="-669066" y="6028602"/>
            <a:ext cx="3962401" cy="952501"/>
          </a:xfrm>
          <a:custGeom>
            <a:avLst/>
            <a:gdLst/>
            <a:ahLst/>
            <a:cxnLst/>
            <a:rect l="0" t="0" r="0" b="0"/>
            <a:pathLst>
              <a:path w="3962401" h="952501">
                <a:moveTo>
                  <a:pt x="0" y="0"/>
                </a:moveTo>
                <a:lnTo>
                  <a:pt x="3962400" y="0"/>
                </a:lnTo>
                <a:lnTo>
                  <a:pt x="3962400" y="952500"/>
                </a:lnTo>
                <a:lnTo>
                  <a:pt x="0" y="952500"/>
                </a:lnTo>
                <a:close/>
              </a:path>
            </a:pathLst>
          </a:custGeom>
          <a:blipFill dpi="0" rotWithShape="1">
            <a:blip r:embed="rId10">
              <a:alphaModFix amt="7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6300">
        <p:random/>
      </p:transition>
    </mc:Choice>
    <mc:Fallback>
      <p:transition spd="slow" advTm="6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childTnLst>
                                    <p:set>
                                      <p:cBhvr>
                                        <p:cTn id="6" dur="1000" fill="hold">
                                          <p:stCondLst>
                                            <p:cond delay="0"/>
                                          </p:stCondLst>
                                        </p:cTn>
                                        <p:tgtEl>
                                          <p:spTgt spid="17"/>
                                        </p:tgtEl>
                                        <p:attrNameLst>
                                          <p:attrName>style.visibility</p:attrName>
                                        </p:attrNameLst>
                                      </p:cBhvr>
                                      <p:to>
                                        <p:strVal val="visible"/>
                                      </p:to>
                                    </p:set>
                                    <p:anim to="" calcmode="lin" valueType="num">
                                      <p:cBhvr>
                                        <p:cTn id="7" dur="1000" fill="hold">
                                          <p:stCondLst>
                                            <p:cond delay="0"/>
                                          </p:stCondLst>
                                        </p:cTn>
                                        <p:tgtEl>
                                          <p:spTgt spid="17"/>
                                        </p:tgtEl>
                                        <p:attrNameLst>
                                          <p:attrName>ppt_h</p:attrName>
                                        </p:attrNameLst>
                                      </p:cBhvr>
                                      <p:tavLst>
                                        <p:tav tm="0" fmla="#ppt_h-#ppt_h*cos(4*pi*$)*(1-$)^2">
                                          <p:val>
                                            <p:fltVal val="0"/>
                                          </p:val>
                                        </p:tav>
                                        <p:tav tm="100000">
                                          <p:val>
                                            <p:fltVal val="1"/>
                                          </p:val>
                                        </p:tav>
                                      </p:tavLst>
                                    </p:anim>
                                    <p:anim to="" calcmode="lin" valueType="num">
                                      <p:cBhvr>
                                        <p:cTn id="8" dur="1000" fill="hold">
                                          <p:stCondLst>
                                            <p:cond delay="0"/>
                                          </p:stCondLst>
                                        </p:cTn>
                                        <p:tgtEl>
                                          <p:spTgt spid="17"/>
                                        </p:tgtEl>
                                        <p:attrNameLst>
                                          <p:attrName>ppt_w</p:attrName>
                                        </p:attrNameLst>
                                      </p:cBhvr>
                                      <p:tavLst>
                                        <p:tav tm="0" fmla="#ppt_w-#ppt_w*cos(4*pi*$)*(1-$)^2">
                                          <p:val>
                                            <p:fltVal val="0"/>
                                          </p:val>
                                        </p:tav>
                                        <p:tav tm="100000">
                                          <p:val>
                                            <p:fltVal val="1"/>
                                          </p:val>
                                        </p:tav>
                                      </p:tavLst>
                                    </p:anim>
                                  </p:childTnLst>
                                </p:cTn>
                              </p:par>
                            </p:childTnLst>
                          </p:cTn>
                        </p:par>
                        <p:par>
                          <p:cTn id="9" fill="hold">
                            <p:stCondLst>
                              <p:cond delay="1000"/>
                            </p:stCondLst>
                            <p:childTnLst>
                              <p:par>
                                <p:cTn id="10" presetID="0" presetClass="entr" presetSubtype="0" decel="70000" fill="hold" grpId="0" nodeType="afterEffect">
                                  <p:stCondLst>
                                    <p:cond delay="0"/>
                                  </p:stCondLst>
                                  <p:iterate type="lt">
                                    <p:tmPct val="10000"/>
                                  </p:iterate>
                                  <p:childTnLst>
                                    <p:set>
                                      <p:cBhvr>
                                        <p:cTn id="11" dur="855" fill="hold">
                                          <p:stCondLst>
                                            <p:cond delay="1"/>
                                          </p:stCondLst>
                                        </p:cTn>
                                        <p:tgtEl>
                                          <p:spTgt spid="12"/>
                                        </p:tgtEl>
                                        <p:attrNameLst>
                                          <p:attrName>style.visibility</p:attrName>
                                        </p:attrNameLst>
                                      </p:cBhvr>
                                      <p:to>
                                        <p:strVal val="visible"/>
                                      </p:to>
                                    </p:set>
                                    <p:anim to="" calcmode="lin" valueType="num">
                                      <p:cBhvr>
                                        <p:cTn id="12" dur="1" fill="hold">
                                          <p:stCondLst>
                                            <p:cond delay="0"/>
                                          </p:stCondLst>
                                        </p:cTn>
                                        <p:tgtEl>
                                          <p:spTgt spid="12"/>
                                        </p:tgtEl>
                                        <p:attrNameLst>
                                          <p:attrName>ppt_x</p:attrName>
                                        </p:attrNameLst>
                                      </p:cBhvr>
                                      <p:tavLst>
                                        <p:tav tm="0">
                                          <p:val>
                                            <p:strVal val="#ppt_x"/>
                                          </p:val>
                                        </p:tav>
                                        <p:tav tm="100000">
                                          <p:val>
                                            <p:strVal val="#ppt_x+0.15*sin(rand(0-360)+0)+2"/>
                                          </p:val>
                                        </p:tav>
                                      </p:tavLst>
                                    </p:anim>
                                    <p:anim to="" calcmode="lin" valueType="num">
                                      <p:cBhvr>
                                        <p:cTn id="13" dur="1" fill="hold">
                                          <p:stCondLst>
                                            <p:cond delay="0"/>
                                          </p:stCondLst>
                                        </p:cTn>
                                        <p:tgtEl>
                                          <p:spTgt spid="12"/>
                                        </p:tgtEl>
                                        <p:attrNameLst>
                                          <p:attrName>ppt_y</p:attrName>
                                        </p:attrNameLst>
                                      </p:cBhvr>
                                      <p:tavLst>
                                        <p:tav tm="0">
                                          <p:val>
                                            <p:strVal val="#ppt_y"/>
                                          </p:val>
                                        </p:tav>
                                        <p:tav tm="100000">
                                          <p:val>
                                            <p:strVal val="#ppt_y+0.15*sin(rand(0-360)+0)+2"/>
                                          </p:val>
                                        </p:tav>
                                      </p:tavLst>
                                    </p:anim>
                                    <p:anim to="" calcmode="lin" valueType="num">
                                      <p:cBhvr>
                                        <p:cTn id="14" dur="998" fill="hold">
                                          <p:stCondLst>
                                            <p:cond delay="2"/>
                                          </p:stCondLst>
                                        </p:cTn>
                                        <p:tgtEl>
                                          <p:spTgt spid="12"/>
                                        </p:tgtEl>
                                        <p:attrNameLst>
                                          <p:attrName>style.opacity</p:attrName>
                                        </p:attrNameLst>
                                      </p:cBhvr>
                                      <p:tavLst>
                                        <p:tav tm="0">
                                          <p:val>
                                            <p:fltVal val="0"/>
                                          </p:val>
                                        </p:tav>
                                        <p:tav tm="100000">
                                          <p:val>
                                            <p:fltVal val="1"/>
                                          </p:val>
                                        </p:tav>
                                      </p:tavLst>
                                    </p:anim>
                                    <p:animScale>
                                      <p:cBhvr>
                                        <p:cTn id="15" dur="998" fill="hold">
                                          <p:stCondLst>
                                            <p:cond delay="1"/>
                                          </p:stCondLst>
                                        </p:cTn>
                                        <p:tgtEl>
                                          <p:spTgt spid="12"/>
                                        </p:tgtEl>
                                      </p:cBhvr>
                                      <p:from x="500000" y="500000"/>
                                      <p:to x="100000" y="100000"/>
                                    </p:animScale>
                                    <p:anim to="" calcmode="lin" valueType="num">
                                      <p:cBhvr>
                                        <p:cTn id="16" dur="714" fill="hold">
                                          <p:stCondLst>
                                            <p:cond delay="286"/>
                                          </p:stCondLst>
                                        </p:cTn>
                                        <p:tgtEl>
                                          <p:spTgt spid="12"/>
                                        </p:tgtEl>
                                        <p:attrNameLst>
                                          <p:attrName>ppt_x</p:attrName>
                                        </p:attrNameLst>
                                      </p:cBhvr>
                                      <p:tavLst>
                                        <p:tav tm="0">
                                          <p:val>
                                            <p:strVal val="ppt_x-2"/>
                                          </p:val>
                                        </p:tav>
                                        <p:tav tm="100000">
                                          <p:val>
                                            <p:strVal val="#ppt_x"/>
                                          </p:val>
                                        </p:tav>
                                      </p:tavLst>
                                    </p:anim>
                                    <p:anim to="" calcmode="lin" valueType="num">
                                      <p:cBhvr>
                                        <p:cTn id="17" dur="714" fill="hold">
                                          <p:stCondLst>
                                            <p:cond delay="286"/>
                                          </p:stCondLst>
                                        </p:cTn>
                                        <p:tgtEl>
                                          <p:spTgt spid="12"/>
                                        </p:tgtEl>
                                        <p:attrNameLst>
                                          <p:attrName>ppt_y</p:attrName>
                                        </p:attrNameLst>
                                      </p:cBhvr>
                                      <p:tavLst>
                                        <p:tav tm="0">
                                          <p:val>
                                            <p:strVal val="ppt_y-2"/>
                                          </p:val>
                                        </p:tav>
                                        <p:tav tm="100000">
                                          <p:val>
                                            <p:strVal val="#ppt_y"/>
                                          </p:val>
                                        </p:tav>
                                      </p:tavLst>
                                    </p:anim>
                                  </p:childTnLst>
                                </p:cTn>
                              </p:par>
                            </p:childTnLst>
                          </p:cTn>
                        </p:par>
                        <p:par>
                          <p:cTn id="18" fill="hold">
                            <p:stCondLst>
                              <p:cond delay="1299"/>
                            </p:stCondLst>
                            <p:childTnLst>
                              <p:par>
                                <p:cTn id="19" presetID="16" presetClass="entr" presetSubtype="37"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1000" fill="hold"/>
                                        <p:tgtEl>
                                          <p:spTgt spid="25"/>
                                        </p:tgtEl>
                                        <p:attrNameLst>
                                          <p:attrName>ppt_w</p:attrName>
                                        </p:attrNameLst>
                                      </p:cBhvr>
                                      <p:tavLst>
                                        <p:tav tm="0">
                                          <p:val>
                                            <p:strVal val="#ppt_w+.3"/>
                                          </p:val>
                                        </p:tav>
                                        <p:tav tm="100000">
                                          <p:val>
                                            <p:strVal val="#ppt_w"/>
                                          </p:val>
                                        </p:tav>
                                      </p:tavLst>
                                    </p:anim>
                                    <p:anim calcmode="lin" valueType="num">
                                      <p:cBhvr>
                                        <p:cTn id="25" dur="1000" fill="hold"/>
                                        <p:tgtEl>
                                          <p:spTgt spid="25"/>
                                        </p:tgtEl>
                                        <p:attrNameLst>
                                          <p:attrName>ppt_h</p:attrName>
                                        </p:attrNameLst>
                                      </p:cBhvr>
                                      <p:tavLst>
                                        <p:tav tm="0">
                                          <p:val>
                                            <p:strVal val="#ppt_h"/>
                                          </p:val>
                                        </p:tav>
                                        <p:tav tm="100000">
                                          <p:val>
                                            <p:strVal val="#ppt_h"/>
                                          </p:val>
                                        </p:tav>
                                      </p:tavLst>
                                    </p:anim>
                                    <p:animEffect transition="in" filter="fade">
                                      <p:cBhvr>
                                        <p:cTn id="26" dur="1000"/>
                                        <p:tgtEl>
                                          <p:spTgt spid="25"/>
                                        </p:tgtEl>
                                      </p:cBhvr>
                                    </p:animEffect>
                                  </p:childTnLst>
                                </p:cTn>
                              </p:par>
                            </p:childTnLst>
                          </p:cTn>
                        </p:par>
                        <p:par>
                          <p:cTn id="27" fill="hold">
                            <p:stCondLst>
                              <p:cond delay="2299"/>
                            </p:stCondLst>
                            <p:childTnLst>
                              <p:par>
                                <p:cTn id="28" presetID="2" presetClass="entr" presetSubtype="8"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1000" fill="hold"/>
                                        <p:tgtEl>
                                          <p:spTgt spid="7"/>
                                        </p:tgtEl>
                                        <p:attrNameLst>
                                          <p:attrName>ppt_x</p:attrName>
                                        </p:attrNameLst>
                                      </p:cBhvr>
                                      <p:tavLst>
                                        <p:tav tm="0">
                                          <p:val>
                                            <p:strVal val="0-#ppt_w/2"/>
                                          </p:val>
                                        </p:tav>
                                        <p:tav tm="100000">
                                          <p:val>
                                            <p:strVal val="#ppt_x"/>
                                          </p:val>
                                        </p:tav>
                                      </p:tavLst>
                                    </p:anim>
                                    <p:anim calcmode="lin" valueType="num">
                                      <p:cBhvr additive="base">
                                        <p:cTn id="31" dur="1000" fill="hold"/>
                                        <p:tgtEl>
                                          <p:spTgt spid="7"/>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ppt_x"/>
                                          </p:val>
                                        </p:tav>
                                        <p:tav tm="100000">
                                          <p:val>
                                            <p:strVal val="#ppt_x"/>
                                          </p:val>
                                        </p:tav>
                                      </p:tavLst>
                                    </p:anim>
                                    <p:anim calcmode="lin" valueType="num">
                                      <p:cBhvr additive="base">
                                        <p:cTn id="35" dur="1000" fill="hold"/>
                                        <p:tgtEl>
                                          <p:spTgt spid="6"/>
                                        </p:tgtEl>
                                        <p:attrNameLst>
                                          <p:attrName>ppt_y</p:attrName>
                                        </p:attrNameLst>
                                      </p:cBhvr>
                                      <p:tavLst>
                                        <p:tav tm="0">
                                          <p:val>
                                            <p:strVal val="1+#ppt_h/2"/>
                                          </p:val>
                                        </p:tav>
                                        <p:tav tm="100000">
                                          <p:val>
                                            <p:strVal val="#ppt_y"/>
                                          </p:val>
                                        </p:tav>
                                      </p:tavLst>
                                    </p:anim>
                                  </p:childTnLst>
                                </p:cTn>
                              </p:par>
                            </p:childTnLst>
                          </p:cTn>
                        </p:par>
                        <p:par>
                          <p:cTn id="36" fill="hold">
                            <p:stCondLst>
                              <p:cond delay="3299"/>
                            </p:stCondLst>
                            <p:childTnLst>
                              <p:par>
                                <p:cTn id="37" presetID="2" presetClass="entr" presetSubtype="2"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1000" fill="hold"/>
                                        <p:tgtEl>
                                          <p:spTgt spid="14"/>
                                        </p:tgtEl>
                                        <p:attrNameLst>
                                          <p:attrName>ppt_x</p:attrName>
                                        </p:attrNameLst>
                                      </p:cBhvr>
                                      <p:tavLst>
                                        <p:tav tm="0">
                                          <p:val>
                                            <p:strVal val="1+#ppt_w/2"/>
                                          </p:val>
                                        </p:tav>
                                        <p:tav tm="100000">
                                          <p:val>
                                            <p:strVal val="#ppt_x"/>
                                          </p:val>
                                        </p:tav>
                                      </p:tavLst>
                                    </p:anim>
                                    <p:anim calcmode="lin" valueType="num">
                                      <p:cBhvr additive="base">
                                        <p:cTn id="40" dur="1000" fill="hold"/>
                                        <p:tgtEl>
                                          <p:spTgt spid="14"/>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000" fill="hold"/>
                                        <p:tgtEl>
                                          <p:spTgt spid="3"/>
                                        </p:tgtEl>
                                        <p:attrNameLst>
                                          <p:attrName>ppt_x</p:attrName>
                                        </p:attrNameLst>
                                      </p:cBhvr>
                                      <p:tavLst>
                                        <p:tav tm="0">
                                          <p:val>
                                            <p:strVal val="#ppt_x"/>
                                          </p:val>
                                        </p:tav>
                                        <p:tav tm="100000">
                                          <p:val>
                                            <p:strVal val="#ppt_x"/>
                                          </p:val>
                                        </p:tav>
                                      </p:tavLst>
                                    </p:anim>
                                    <p:anim calcmode="lin" valueType="num">
                                      <p:cBhvr additive="base">
                                        <p:cTn id="44" dur="1000" fill="hold"/>
                                        <p:tgtEl>
                                          <p:spTgt spid="3"/>
                                        </p:tgtEl>
                                        <p:attrNameLst>
                                          <p:attrName>ppt_y</p:attrName>
                                        </p:attrNameLst>
                                      </p:cBhvr>
                                      <p:tavLst>
                                        <p:tav tm="0">
                                          <p:val>
                                            <p:strVal val="1+#ppt_h/2"/>
                                          </p:val>
                                        </p:tav>
                                        <p:tav tm="100000">
                                          <p:val>
                                            <p:strVal val="#ppt_y"/>
                                          </p:val>
                                        </p:tav>
                                      </p:tavLst>
                                    </p:anim>
                                  </p:childTnLst>
                                </p:cTn>
                              </p:par>
                            </p:childTnLst>
                          </p:cTn>
                        </p:par>
                        <p:par>
                          <p:cTn id="45" fill="hold">
                            <p:stCondLst>
                              <p:cond delay="4299"/>
                            </p:stCondLst>
                            <p:childTnLst>
                              <p:par>
                                <p:cTn id="46" presetID="2" presetClass="entr" presetSubtype="2"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1+#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screen"/>
          <a:srcRect l="2218"/>
          <a:stretch>
            <a:fillRect/>
          </a:stretch>
        </p:blipFill>
        <p:spPr>
          <a:xfrm>
            <a:off x="-116059" y="-14514"/>
            <a:ext cx="12308059" cy="6872514"/>
          </a:xfrm>
          <a:prstGeom prst="rect">
            <a:avLst/>
          </a:prstGeom>
        </p:spPr>
      </p:pic>
      <p:pic>
        <p:nvPicPr>
          <p:cNvPr id="3" name="图片 2"/>
          <p:cNvPicPr>
            <a:picLocks noChangeAspect="1"/>
          </p:cNvPicPr>
          <p:nvPr/>
        </p:nvPicPr>
        <p:blipFill>
          <a:blip r:embed="rId2" cstate="screen"/>
          <a:stretch>
            <a:fillRect/>
          </a:stretch>
        </p:blipFill>
        <p:spPr>
          <a:xfrm flipH="1">
            <a:off x="10491265" y="2994819"/>
            <a:ext cx="1700735" cy="3863181"/>
          </a:xfrm>
          <a:prstGeom prst="rect">
            <a:avLst/>
          </a:prstGeom>
        </p:spPr>
      </p:pic>
      <p:pic>
        <p:nvPicPr>
          <p:cNvPr id="15" name="图片 1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480182" y="431002"/>
            <a:ext cx="1438275" cy="819150"/>
          </a:xfrm>
          <a:prstGeom prst="rect">
            <a:avLst/>
          </a:prstGeom>
          <a:effectLst>
            <a:glow rad="101600">
              <a:schemeClr val="bg1">
                <a:alpha val="60000"/>
              </a:schemeClr>
            </a:glow>
          </a:effectLst>
        </p:spPr>
      </p:pic>
      <p:pic>
        <p:nvPicPr>
          <p:cNvPr id="11" name="图片 10"/>
          <p:cNvPicPr>
            <a:picLocks noChangeAspect="1"/>
          </p:cNvPicPr>
          <p:nvPr/>
        </p:nvPicPr>
        <p:blipFill>
          <a:blip r:embed="rId5"/>
          <a:stretch>
            <a:fillRect/>
          </a:stretch>
        </p:blipFill>
        <p:spPr>
          <a:xfrm>
            <a:off x="7294207" y="5029200"/>
            <a:ext cx="4924425" cy="1828800"/>
          </a:xfrm>
          <a:prstGeom prst="rect">
            <a:avLst/>
          </a:prstGeom>
        </p:spPr>
      </p:pic>
      <p:sp>
        <p:nvSpPr>
          <p:cNvPr id="16" name="文本框 15"/>
          <p:cNvSpPr txBox="1"/>
          <p:nvPr/>
        </p:nvSpPr>
        <p:spPr>
          <a:xfrm>
            <a:off x="2149403" y="1377944"/>
            <a:ext cx="877163" cy="1754326"/>
          </a:xfrm>
          <a:prstGeom prst="rect">
            <a:avLst/>
          </a:prstGeom>
          <a:noFill/>
        </p:spPr>
        <p:txBody>
          <a:bodyPr wrap="none" rtlCol="0">
            <a:spAutoFit/>
          </a:bodyPr>
          <a:lstStyle/>
          <a:p>
            <a:r>
              <a:rPr lang="zh-CN" altLang="en-US" sz="5400" b="1" dirty="0">
                <a:latin typeface="思源黑体 Bold" panose="020B0800000000000000" pitchFamily="34" charset="-122"/>
                <a:ea typeface="思源黑体 Bold" panose="020B0800000000000000" pitchFamily="34" charset="-122"/>
                <a:cs typeface="+mn-ea"/>
                <a:sym typeface="+mn-lt"/>
              </a:rPr>
              <a:t>目</a:t>
            </a:r>
            <a:endParaRPr lang="en-US" altLang="zh-CN" sz="5400" b="1" dirty="0">
              <a:latin typeface="思源黑体 Bold" panose="020B0800000000000000" pitchFamily="34" charset="-122"/>
              <a:ea typeface="思源黑体 Bold" panose="020B0800000000000000" pitchFamily="34" charset="-122"/>
              <a:cs typeface="+mn-ea"/>
              <a:sym typeface="+mn-lt"/>
            </a:endParaRPr>
          </a:p>
          <a:p>
            <a:r>
              <a:rPr lang="zh-CN" altLang="en-US" sz="5400" b="1" dirty="0">
                <a:latin typeface="思源黑体 Bold" panose="020B0800000000000000" pitchFamily="34" charset="-122"/>
                <a:ea typeface="思源黑体 Bold" panose="020B0800000000000000" pitchFamily="34" charset="-122"/>
                <a:cs typeface="+mn-ea"/>
                <a:sym typeface="+mn-lt"/>
              </a:rPr>
              <a:t>录</a:t>
            </a:r>
            <a:endParaRPr lang="zh-CN" altLang="en-US" sz="5400" b="1" dirty="0">
              <a:latin typeface="思源黑体 Bold" panose="020B0800000000000000" pitchFamily="34" charset="-122"/>
              <a:ea typeface="思源黑体 Bold" panose="020B0800000000000000" pitchFamily="34" charset="-122"/>
              <a:cs typeface="+mn-ea"/>
              <a:sym typeface="+mn-lt"/>
            </a:endParaRPr>
          </a:p>
        </p:txBody>
      </p:sp>
      <p:sp>
        <p:nvSpPr>
          <p:cNvPr id="19" name="矩形: 圆角 24"/>
          <p:cNvSpPr/>
          <p:nvPr/>
        </p:nvSpPr>
        <p:spPr>
          <a:xfrm>
            <a:off x="4555931" y="1481129"/>
            <a:ext cx="5142322" cy="54884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爱国奋斗是新时代高扬的主旋律</a:t>
            </a:r>
            <a:endParaRPr lang="zh-CN" altLang="en-US" sz="2400" b="1" dirty="0">
              <a:solidFill>
                <a:schemeClr val="bg1"/>
              </a:solidFill>
              <a:cs typeface="+mn-ea"/>
              <a:sym typeface="+mn-lt"/>
            </a:endParaRPr>
          </a:p>
        </p:txBody>
      </p:sp>
      <p:sp>
        <p:nvSpPr>
          <p:cNvPr id="20" name="矩形: 圆角 25"/>
          <p:cNvSpPr/>
          <p:nvPr/>
        </p:nvSpPr>
        <p:spPr>
          <a:xfrm>
            <a:off x="3789808" y="1481129"/>
            <a:ext cx="609290" cy="54884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a:solidFill>
                  <a:schemeClr val="bg1"/>
                </a:solidFill>
                <a:cs typeface="+mn-ea"/>
                <a:sym typeface="+mn-lt"/>
              </a:rPr>
              <a:t>1</a:t>
            </a:r>
            <a:endParaRPr lang="zh-CN" altLang="en-US" sz="3000" b="1" dirty="0">
              <a:solidFill>
                <a:schemeClr val="bg1"/>
              </a:solidFill>
              <a:cs typeface="+mn-ea"/>
              <a:sym typeface="+mn-lt"/>
            </a:endParaRPr>
          </a:p>
        </p:txBody>
      </p:sp>
      <p:sp>
        <p:nvSpPr>
          <p:cNvPr id="22" name="矩形: 圆角 24"/>
          <p:cNvSpPr/>
          <p:nvPr/>
        </p:nvSpPr>
        <p:spPr>
          <a:xfrm>
            <a:off x="4555931" y="2385774"/>
            <a:ext cx="5142322" cy="54884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b="1" dirty="0">
                <a:solidFill>
                  <a:schemeClr val="bg1"/>
                </a:solidFill>
                <a:cs typeface="+mn-ea"/>
                <a:sym typeface="+mn-lt"/>
              </a:rPr>
              <a:t>爱国奋斗精神的现实意义</a:t>
            </a:r>
            <a:endParaRPr lang="zh-CN" altLang="en-US" sz="2600" b="1" dirty="0">
              <a:solidFill>
                <a:schemeClr val="bg1"/>
              </a:solidFill>
              <a:cs typeface="+mn-ea"/>
              <a:sym typeface="+mn-lt"/>
            </a:endParaRPr>
          </a:p>
        </p:txBody>
      </p:sp>
      <p:sp>
        <p:nvSpPr>
          <p:cNvPr id="23" name="矩形: 圆角 25"/>
          <p:cNvSpPr/>
          <p:nvPr/>
        </p:nvSpPr>
        <p:spPr>
          <a:xfrm>
            <a:off x="3789808" y="2385774"/>
            <a:ext cx="609290" cy="54884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a:solidFill>
                  <a:schemeClr val="bg1"/>
                </a:solidFill>
                <a:cs typeface="+mn-ea"/>
                <a:sym typeface="+mn-lt"/>
              </a:rPr>
              <a:t>2</a:t>
            </a:r>
            <a:endParaRPr lang="zh-CN" altLang="en-US" sz="3000" b="1" dirty="0">
              <a:solidFill>
                <a:schemeClr val="bg1"/>
              </a:solidFill>
              <a:cs typeface="+mn-ea"/>
              <a:sym typeface="+mn-lt"/>
            </a:endParaRPr>
          </a:p>
        </p:txBody>
      </p:sp>
      <p:sp>
        <p:nvSpPr>
          <p:cNvPr id="24" name="矩形: 圆角 24"/>
          <p:cNvSpPr/>
          <p:nvPr/>
        </p:nvSpPr>
        <p:spPr>
          <a:xfrm>
            <a:off x="4555931" y="3274250"/>
            <a:ext cx="5142322" cy="54884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b="1" dirty="0">
                <a:solidFill>
                  <a:schemeClr val="bg1"/>
                </a:solidFill>
                <a:cs typeface="+mn-ea"/>
                <a:sym typeface="+mn-lt"/>
              </a:rPr>
              <a:t>如何践行爱国奋斗精神</a:t>
            </a:r>
            <a:endParaRPr lang="zh-CN" altLang="en-US" sz="2600" b="1" dirty="0">
              <a:solidFill>
                <a:schemeClr val="bg1"/>
              </a:solidFill>
              <a:cs typeface="+mn-ea"/>
              <a:sym typeface="+mn-lt"/>
            </a:endParaRPr>
          </a:p>
        </p:txBody>
      </p:sp>
      <p:sp>
        <p:nvSpPr>
          <p:cNvPr id="26" name="矩形: 圆角 25"/>
          <p:cNvSpPr/>
          <p:nvPr/>
        </p:nvSpPr>
        <p:spPr>
          <a:xfrm>
            <a:off x="3789808" y="3274250"/>
            <a:ext cx="609290" cy="54884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a:solidFill>
                  <a:schemeClr val="bg1"/>
                </a:solidFill>
                <a:cs typeface="+mn-ea"/>
                <a:sym typeface="+mn-lt"/>
              </a:rPr>
              <a:t>3</a:t>
            </a:r>
            <a:endParaRPr lang="zh-CN" altLang="en-US" sz="3000" b="1" dirty="0">
              <a:solidFill>
                <a:schemeClr val="bg1"/>
              </a:solidFill>
              <a:cs typeface="+mn-ea"/>
              <a:sym typeface="+mn-lt"/>
            </a:endParaRPr>
          </a:p>
        </p:txBody>
      </p:sp>
      <p:sp>
        <p:nvSpPr>
          <p:cNvPr id="29" name="文本框 28"/>
          <p:cNvSpPr txBox="1"/>
          <p:nvPr/>
        </p:nvSpPr>
        <p:spPr>
          <a:xfrm>
            <a:off x="1740323" y="1974708"/>
            <a:ext cx="677108" cy="1919821"/>
          </a:xfrm>
          <a:prstGeom prst="rect">
            <a:avLst/>
          </a:prstGeom>
          <a:noFill/>
        </p:spPr>
        <p:txBody>
          <a:bodyPr vert="eaVert" wrap="none" rtlCol="0">
            <a:spAutoFit/>
          </a:bodyPr>
          <a:lstStyle/>
          <a:p>
            <a:r>
              <a:rPr lang="en-US" altLang="zh-CN" sz="3200" b="1" dirty="0">
                <a:solidFill>
                  <a:schemeClr val="accent1"/>
                </a:solidFill>
                <a:latin typeface="思源黑体 Bold" panose="020B0800000000000000" pitchFamily="34" charset="-122"/>
                <a:ea typeface="思源黑体 Bold" panose="020B0800000000000000" pitchFamily="34" charset="-122"/>
                <a:cs typeface="+mn-ea"/>
                <a:sym typeface="+mn-lt"/>
              </a:rPr>
              <a:t>Contents</a:t>
            </a:r>
            <a:endParaRPr lang="zh-CN" altLang="en-US" sz="3200" b="1" dirty="0">
              <a:solidFill>
                <a:schemeClr val="accent1"/>
              </a:solidFill>
              <a:latin typeface="思源黑体 Bold" panose="020B0800000000000000" pitchFamily="34" charset="-122"/>
              <a:ea typeface="思源黑体 Bold" panose="020B0800000000000000" pitchFamily="34" charset="-122"/>
              <a:cs typeface="+mn-ea"/>
              <a:sym typeface="+mn-lt"/>
            </a:endParaRPr>
          </a:p>
        </p:txBody>
      </p:sp>
      <p:pic>
        <p:nvPicPr>
          <p:cNvPr id="30" name="图片 29"/>
          <p:cNvPicPr>
            <a:picLocks noChangeAspect="1"/>
          </p:cNvPicPr>
          <p:nvPr/>
        </p:nvPicPr>
        <p:blipFill>
          <a:blip r:embed="rId6"/>
          <a:stretch>
            <a:fillRect/>
          </a:stretch>
        </p:blipFill>
        <p:spPr>
          <a:xfrm>
            <a:off x="-116057" y="0"/>
            <a:ext cx="5283903" cy="2325451"/>
          </a:xfrm>
          <a:prstGeom prst="rect">
            <a:avLst/>
          </a:prstGeom>
        </p:spPr>
      </p:pic>
      <p:pic>
        <p:nvPicPr>
          <p:cNvPr id="17" name="图片 16"/>
          <p:cNvPicPr>
            <a:picLocks noChangeAspect="1"/>
          </p:cNvPicPr>
          <p:nvPr/>
        </p:nvPicPr>
        <p:blipFill>
          <a:blip r:embed="rId7" cstate="screen"/>
          <a:stretch>
            <a:fillRect/>
          </a:stretch>
        </p:blipFill>
        <p:spPr>
          <a:xfrm>
            <a:off x="56763" y="2255107"/>
            <a:ext cx="1919821" cy="19198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8500">
        <p:random/>
      </p:transition>
    </mc:Choice>
    <mc:Fallback>
      <p:transition spd="slow" advTm="85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500"/>
                            </p:stCondLst>
                            <p:childTnLst>
                              <p:par>
                                <p:cTn id="22" presetID="2" presetClass="entr" presetSubtype="2" decel="6400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750" fill="hold"/>
                                        <p:tgtEl>
                                          <p:spTgt spid="19"/>
                                        </p:tgtEl>
                                        <p:attrNameLst>
                                          <p:attrName>ppt_x</p:attrName>
                                        </p:attrNameLst>
                                      </p:cBhvr>
                                      <p:tavLst>
                                        <p:tav tm="0">
                                          <p:val>
                                            <p:strVal val="1+#ppt_w/2"/>
                                          </p:val>
                                        </p:tav>
                                        <p:tav tm="100000">
                                          <p:val>
                                            <p:strVal val="#ppt_x"/>
                                          </p:val>
                                        </p:tav>
                                      </p:tavLst>
                                    </p:anim>
                                    <p:anim calcmode="lin" valueType="num">
                                      <p:cBhvr additive="base">
                                        <p:cTn id="25" dur="75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3000"/>
                            </p:stCondLst>
                            <p:childTnLst>
                              <p:par>
                                <p:cTn id="33" presetID="2" presetClass="entr" presetSubtype="2" decel="6400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750" fill="hold"/>
                                        <p:tgtEl>
                                          <p:spTgt spid="22"/>
                                        </p:tgtEl>
                                        <p:attrNameLst>
                                          <p:attrName>ppt_x</p:attrName>
                                        </p:attrNameLst>
                                      </p:cBhvr>
                                      <p:tavLst>
                                        <p:tav tm="0">
                                          <p:val>
                                            <p:strVal val="1+#ppt_w/2"/>
                                          </p:val>
                                        </p:tav>
                                        <p:tav tm="100000">
                                          <p:val>
                                            <p:strVal val="#ppt_x"/>
                                          </p:val>
                                        </p:tav>
                                      </p:tavLst>
                                    </p:anim>
                                    <p:anim calcmode="lin" valueType="num">
                                      <p:cBhvr additive="base">
                                        <p:cTn id="36" dur="750" fill="hold"/>
                                        <p:tgtEl>
                                          <p:spTgt spid="22"/>
                                        </p:tgtEl>
                                        <p:attrNameLst>
                                          <p:attrName>ppt_y</p:attrName>
                                        </p:attrNameLst>
                                      </p:cBhvr>
                                      <p:tavLst>
                                        <p:tav tm="0">
                                          <p:val>
                                            <p:strVal val="#ppt_y"/>
                                          </p:val>
                                        </p:tav>
                                        <p:tav tm="100000">
                                          <p:val>
                                            <p:strVal val="#ppt_y"/>
                                          </p:val>
                                        </p:tav>
                                      </p:tavLst>
                                    </p:anim>
                                  </p:childTnLst>
                                </p:cTn>
                              </p:par>
                            </p:childTnLst>
                          </p:cTn>
                        </p:par>
                        <p:par>
                          <p:cTn id="37" fill="hold">
                            <p:stCondLst>
                              <p:cond delay="4000"/>
                            </p:stCondLst>
                            <p:childTnLst>
                              <p:par>
                                <p:cTn id="38" presetID="53" presetClass="entr" presetSubtype="16"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par>
                          <p:cTn id="43" fill="hold">
                            <p:stCondLst>
                              <p:cond delay="4500"/>
                            </p:stCondLst>
                            <p:childTnLst>
                              <p:par>
                                <p:cTn id="44" presetID="2" presetClass="entr" presetSubtype="2" decel="6400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750" fill="hold"/>
                                        <p:tgtEl>
                                          <p:spTgt spid="24"/>
                                        </p:tgtEl>
                                        <p:attrNameLst>
                                          <p:attrName>ppt_x</p:attrName>
                                        </p:attrNameLst>
                                      </p:cBhvr>
                                      <p:tavLst>
                                        <p:tav tm="0">
                                          <p:val>
                                            <p:strVal val="1+#ppt_w/2"/>
                                          </p:val>
                                        </p:tav>
                                        <p:tav tm="100000">
                                          <p:val>
                                            <p:strVal val="#ppt_x"/>
                                          </p:val>
                                        </p:tav>
                                      </p:tavLst>
                                    </p:anim>
                                    <p:anim calcmode="lin" valueType="num">
                                      <p:cBhvr additive="base">
                                        <p:cTn id="47" dur="750" fill="hold"/>
                                        <p:tgtEl>
                                          <p:spTgt spid="24"/>
                                        </p:tgtEl>
                                        <p:attrNameLst>
                                          <p:attrName>ppt_y</p:attrName>
                                        </p:attrNameLst>
                                      </p:cBhvr>
                                      <p:tavLst>
                                        <p:tav tm="0">
                                          <p:val>
                                            <p:strVal val="#ppt_y"/>
                                          </p:val>
                                        </p:tav>
                                        <p:tav tm="100000">
                                          <p:val>
                                            <p:strVal val="#ppt_y"/>
                                          </p:val>
                                        </p:tav>
                                      </p:tavLst>
                                    </p:anim>
                                  </p:childTnLst>
                                </p:cTn>
                              </p:par>
                            </p:childTnLst>
                          </p:cTn>
                        </p:par>
                        <p:par>
                          <p:cTn id="48" fill="hold">
                            <p:stCondLst>
                              <p:cond delay="5500"/>
                            </p:stCondLst>
                            <p:childTnLst>
                              <p:par>
                                <p:cTn id="49" presetID="2" presetClass="entr" presetSubtype="8"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1000" fill="hold"/>
                                        <p:tgtEl>
                                          <p:spTgt spid="30"/>
                                        </p:tgtEl>
                                        <p:attrNameLst>
                                          <p:attrName>ppt_x</p:attrName>
                                        </p:attrNameLst>
                                      </p:cBhvr>
                                      <p:tavLst>
                                        <p:tav tm="0">
                                          <p:val>
                                            <p:strVal val="0-#ppt_w/2"/>
                                          </p:val>
                                        </p:tav>
                                        <p:tav tm="100000">
                                          <p:val>
                                            <p:strVal val="#ppt_x"/>
                                          </p:val>
                                        </p:tav>
                                      </p:tavLst>
                                    </p:anim>
                                    <p:anim calcmode="lin" valueType="num">
                                      <p:cBhvr additive="base">
                                        <p:cTn id="52" dur="1000" fill="hold"/>
                                        <p:tgtEl>
                                          <p:spTgt spid="30"/>
                                        </p:tgtEl>
                                        <p:attrNameLst>
                                          <p:attrName>ppt_y</p:attrName>
                                        </p:attrNameLst>
                                      </p:cBhvr>
                                      <p:tavLst>
                                        <p:tav tm="0">
                                          <p:val>
                                            <p:strVal val="#ppt_y"/>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anim calcmode="lin" valueType="num">
                                      <p:cBhvr>
                                        <p:cTn id="56" dur="1000" fill="hold"/>
                                        <p:tgtEl>
                                          <p:spTgt spid="3"/>
                                        </p:tgtEl>
                                        <p:attrNameLst>
                                          <p:attrName>ppt_x</p:attrName>
                                        </p:attrNameLst>
                                      </p:cBhvr>
                                      <p:tavLst>
                                        <p:tav tm="0">
                                          <p:val>
                                            <p:strVal val="#ppt_x"/>
                                          </p:val>
                                        </p:tav>
                                        <p:tav tm="100000">
                                          <p:val>
                                            <p:strVal val="#ppt_x"/>
                                          </p:val>
                                        </p:tav>
                                      </p:tavLst>
                                    </p:anim>
                                    <p:anim calcmode="lin" valueType="num">
                                      <p:cBhvr>
                                        <p:cTn id="57" dur="1000" fill="hold"/>
                                        <p:tgtEl>
                                          <p:spTgt spid="3"/>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2" presetClass="entr" presetSubtype="2"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1+#ppt_w/2"/>
                                          </p:val>
                                        </p:tav>
                                        <p:tav tm="100000">
                                          <p:val>
                                            <p:strVal val="#ppt_x"/>
                                          </p:val>
                                        </p:tav>
                                      </p:tavLst>
                                    </p:anim>
                                    <p:anim calcmode="lin" valueType="num">
                                      <p:cBhvr additive="base">
                                        <p:cTn id="62" dur="500" fill="hold"/>
                                        <p:tgtEl>
                                          <p:spTgt spid="15"/>
                                        </p:tgtEl>
                                        <p:attrNameLst>
                                          <p:attrName>ppt_y</p:attrName>
                                        </p:attrNameLst>
                                      </p:cBhvr>
                                      <p:tavLst>
                                        <p:tav tm="0">
                                          <p:val>
                                            <p:strVal val="#ppt_y"/>
                                          </p:val>
                                        </p:tav>
                                        <p:tav tm="100000">
                                          <p:val>
                                            <p:strVal val="#ppt_y"/>
                                          </p:val>
                                        </p:tav>
                                      </p:tavLst>
                                    </p:anim>
                                  </p:childTnLst>
                                </p:cTn>
                              </p:par>
                              <p:par>
                                <p:cTn id="63" presetID="0" presetClass="entr" presetSubtype="0" fill="hold" nodeType="withEffect">
                                  <p:stCondLst>
                                    <p:cond delay="0"/>
                                  </p:stCondLst>
                                  <p:childTnLst>
                                    <p:set>
                                      <p:cBhvr>
                                        <p:cTn id="64" dur="1000" fill="hold">
                                          <p:stCondLst>
                                            <p:cond delay="0"/>
                                          </p:stCondLst>
                                        </p:cTn>
                                        <p:tgtEl>
                                          <p:spTgt spid="17"/>
                                        </p:tgtEl>
                                        <p:attrNameLst>
                                          <p:attrName>style.visibility</p:attrName>
                                        </p:attrNameLst>
                                      </p:cBhvr>
                                      <p:to>
                                        <p:strVal val="visible"/>
                                      </p:to>
                                    </p:set>
                                    <p:anim to="" calcmode="lin" valueType="num">
                                      <p:cBhvr>
                                        <p:cTn id="65" dur="1000" fill="hold">
                                          <p:stCondLst>
                                            <p:cond delay="0"/>
                                          </p:stCondLst>
                                        </p:cTn>
                                        <p:tgtEl>
                                          <p:spTgt spid="17"/>
                                        </p:tgtEl>
                                        <p:attrNameLst>
                                          <p:attrName>ppt_h</p:attrName>
                                        </p:attrNameLst>
                                      </p:cBhvr>
                                      <p:tavLst>
                                        <p:tav tm="0" fmla="#ppt_h-#ppt_h*cos(4*pi*$)*(1-$)^2">
                                          <p:val>
                                            <p:fltVal val="0"/>
                                          </p:val>
                                        </p:tav>
                                        <p:tav tm="100000">
                                          <p:val>
                                            <p:fltVal val="1"/>
                                          </p:val>
                                        </p:tav>
                                      </p:tavLst>
                                    </p:anim>
                                    <p:anim to="" calcmode="lin" valueType="num">
                                      <p:cBhvr>
                                        <p:cTn id="66" dur="1000" fill="hold">
                                          <p:stCondLst>
                                            <p:cond delay="0"/>
                                          </p:stCondLst>
                                        </p:cTn>
                                        <p:tgtEl>
                                          <p:spTgt spid="17"/>
                                        </p:tgtEl>
                                        <p:attrNameLst>
                                          <p:attrName>ppt_w</p:attrName>
                                        </p:attrNameLst>
                                      </p:cBhvr>
                                      <p:tavLst>
                                        <p:tav tm="0" fmla="#ppt_w-#ppt_w*cos(4*pi*$)*(1-$)^2">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20" grpId="0" animBg="1"/>
      <p:bldP spid="22" grpId="0" animBg="1"/>
      <p:bldP spid="23" grpId="0" animBg="1"/>
      <p:bldP spid="24" grpId="0" animBg="1"/>
      <p:bldP spid="26"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16057" y="-14514"/>
            <a:ext cx="12308057" cy="6872514"/>
          </a:xfrm>
          <a:prstGeom prst="rect">
            <a:avLst/>
          </a:prstGeom>
        </p:spPr>
      </p:pic>
      <p:pic>
        <p:nvPicPr>
          <p:cNvPr id="3" name="图片 2"/>
          <p:cNvPicPr>
            <a:picLocks noChangeAspect="1"/>
          </p:cNvPicPr>
          <p:nvPr/>
        </p:nvPicPr>
        <p:blipFill>
          <a:blip r:embed="rId2" cstate="screen"/>
          <a:stretch>
            <a:fillRect/>
          </a:stretch>
        </p:blipFill>
        <p:spPr>
          <a:xfrm>
            <a:off x="-116056" y="3033486"/>
            <a:ext cx="1700735" cy="3863181"/>
          </a:xfrm>
          <a:prstGeom prst="rect">
            <a:avLst/>
          </a:prstGeom>
        </p:spPr>
      </p:pic>
      <p:pic>
        <p:nvPicPr>
          <p:cNvPr id="11" name="图片 10"/>
          <p:cNvPicPr>
            <a:picLocks noChangeAspect="1"/>
          </p:cNvPicPr>
          <p:nvPr/>
        </p:nvPicPr>
        <p:blipFill>
          <a:blip r:embed="rId3"/>
          <a:stretch>
            <a:fillRect/>
          </a:stretch>
        </p:blipFill>
        <p:spPr>
          <a:xfrm>
            <a:off x="7294207" y="5029200"/>
            <a:ext cx="4924425" cy="1828800"/>
          </a:xfrm>
          <a:prstGeom prst="rect">
            <a:avLst/>
          </a:prstGeom>
        </p:spPr>
      </p:pic>
      <p:pic>
        <p:nvPicPr>
          <p:cNvPr id="4" name="图片 3"/>
          <p:cNvPicPr>
            <a:picLocks noChangeAspect="1"/>
          </p:cNvPicPr>
          <p:nvPr/>
        </p:nvPicPr>
        <p:blipFill rotWithShape="1">
          <a:blip r:embed="rId4" cstate="screen"/>
          <a:srcRect r="8895"/>
          <a:stretch>
            <a:fillRect/>
          </a:stretch>
        </p:blipFill>
        <p:spPr>
          <a:xfrm>
            <a:off x="9100430" y="0"/>
            <a:ext cx="3091570" cy="6858000"/>
          </a:xfrm>
          <a:prstGeom prst="rect">
            <a:avLst/>
          </a:prstGeom>
        </p:spPr>
      </p:pic>
      <p:pic>
        <p:nvPicPr>
          <p:cNvPr id="7" name="图片 6"/>
          <p:cNvPicPr>
            <a:picLocks noChangeAspect="1"/>
          </p:cNvPicPr>
          <p:nvPr/>
        </p:nvPicPr>
        <p:blipFill>
          <a:blip r:embed="rId5"/>
          <a:stretch>
            <a:fillRect/>
          </a:stretch>
        </p:blipFill>
        <p:spPr>
          <a:xfrm>
            <a:off x="-116057" y="0"/>
            <a:ext cx="5283903" cy="2325451"/>
          </a:xfrm>
          <a:prstGeom prst="rect">
            <a:avLst/>
          </a:prstGeom>
        </p:spPr>
      </p:pic>
      <p:pic>
        <p:nvPicPr>
          <p:cNvPr id="15" name="图片 1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9374678" y="3618256"/>
            <a:ext cx="1438275" cy="819150"/>
          </a:xfrm>
          <a:prstGeom prst="rect">
            <a:avLst/>
          </a:prstGeom>
          <a:effectLst/>
        </p:spPr>
      </p:pic>
      <p:sp>
        <p:nvSpPr>
          <p:cNvPr id="12" name="矩形 11"/>
          <p:cNvSpPr/>
          <p:nvPr/>
        </p:nvSpPr>
        <p:spPr>
          <a:xfrm>
            <a:off x="1364647" y="2304899"/>
            <a:ext cx="9188697" cy="2123658"/>
          </a:xfrm>
          <a:prstGeom prst="rect">
            <a:avLst/>
          </a:prstGeom>
          <a:noFill/>
        </p:spPr>
        <p:txBody>
          <a:bodyPr wrap="square" rtlCol="0">
            <a:spAutoFit/>
          </a:bodyPr>
          <a:lstStyle/>
          <a:p>
            <a:pPr algn="ctr"/>
            <a:r>
              <a:rPr lang="zh-CN" altLang="en-US" sz="6000" dirty="0">
                <a:solidFill>
                  <a:srgbClr val="C00000"/>
                </a:solidFill>
                <a:latin typeface="思源黑体 Bold" panose="020B0800000000000000" pitchFamily="34" charset="-122"/>
                <a:ea typeface="思源黑体 Bold" panose="020B0800000000000000" pitchFamily="34" charset="-122"/>
              </a:rPr>
              <a:t>爱国奋斗是新时代高扬的</a:t>
            </a:r>
            <a:r>
              <a:rPr lang="zh-CN" altLang="en-US" sz="7200" dirty="0">
                <a:solidFill>
                  <a:srgbClr val="C00000"/>
                </a:solidFill>
                <a:latin typeface="思源黑体 Bold" panose="020B0800000000000000" pitchFamily="34" charset="-122"/>
                <a:ea typeface="思源黑体 Bold" panose="020B0800000000000000" pitchFamily="34" charset="-122"/>
              </a:rPr>
              <a:t>主旋律</a:t>
            </a:r>
            <a:endParaRPr lang="zh-CN" altLang="en-US" sz="6000" dirty="0">
              <a:solidFill>
                <a:srgbClr val="C00000"/>
              </a:solidFill>
              <a:latin typeface="思源黑体 Bold" panose="020B0800000000000000" pitchFamily="34" charset="-122"/>
              <a:ea typeface="思源黑体 Bold" panose="020B0800000000000000" pitchFamily="34" charset="-122"/>
            </a:endParaRPr>
          </a:p>
        </p:txBody>
      </p:sp>
      <p:pic>
        <p:nvPicPr>
          <p:cNvPr id="17" name="图片 16"/>
          <p:cNvPicPr>
            <a:picLocks noChangeAspect="1"/>
          </p:cNvPicPr>
          <p:nvPr/>
        </p:nvPicPr>
        <p:blipFill>
          <a:blip r:embed="rId8" cstate="screen"/>
          <a:stretch>
            <a:fillRect/>
          </a:stretch>
        </p:blipFill>
        <p:spPr>
          <a:xfrm>
            <a:off x="10553344" y="-96622"/>
            <a:ext cx="1609654" cy="1609654"/>
          </a:xfrm>
          <a:prstGeom prst="rect">
            <a:avLst/>
          </a:prstGeom>
        </p:spPr>
      </p:pic>
      <p:grpSp>
        <p:nvGrpSpPr>
          <p:cNvPr id="5" name="PA-组合 4"/>
          <p:cNvGrpSpPr/>
          <p:nvPr>
            <p:custDataLst>
              <p:tags r:id="rId9"/>
            </p:custDataLst>
          </p:nvPr>
        </p:nvGrpSpPr>
        <p:grpSpPr>
          <a:xfrm>
            <a:off x="5440696" y="904364"/>
            <a:ext cx="1080000" cy="1080000"/>
            <a:chOff x="5455399" y="597194"/>
            <a:chExt cx="1080000" cy="1080000"/>
          </a:xfrm>
        </p:grpSpPr>
        <p:sp>
          <p:nvSpPr>
            <p:cNvPr id="21" name="PA-圆角矩形 20"/>
            <p:cNvSpPr/>
            <p:nvPr>
              <p:custDataLst>
                <p:tags r:id="rId10"/>
              </p:custDataLst>
            </p:nvPr>
          </p:nvSpPr>
          <p:spPr>
            <a:xfrm>
              <a:off x="5455399" y="597194"/>
              <a:ext cx="1080000" cy="1080000"/>
            </a:xfrm>
            <a:prstGeom prst="roundRect">
              <a:avLst>
                <a:gd name="adj" fmla="val 1277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sp>
          <p:nvSpPr>
            <p:cNvPr id="25" name="PA-文本框 24"/>
            <p:cNvSpPr txBox="1"/>
            <p:nvPr>
              <p:custDataLst>
                <p:tags r:id="rId11"/>
              </p:custDataLst>
            </p:nvPr>
          </p:nvSpPr>
          <p:spPr>
            <a:xfrm>
              <a:off x="5457447" y="752474"/>
              <a:ext cx="1075905" cy="769441"/>
            </a:xfrm>
            <a:prstGeom prst="rect">
              <a:avLst/>
            </a:prstGeom>
            <a:noFill/>
          </p:spPr>
          <p:txBody>
            <a:bodyPr wrap="square" rtlCol="0">
              <a:spAutoFit/>
            </a:bodyPr>
            <a:lstStyle/>
            <a:p>
              <a:pPr algn="ctr"/>
              <a:r>
                <a:rPr lang="zh-CN" altLang="en-US" sz="4400" b="1" spc="300" dirty="0">
                  <a:solidFill>
                    <a:schemeClr val="bg1"/>
                  </a:solidFill>
                  <a:latin typeface="思源黑体 Bold" panose="020B0800000000000000" pitchFamily="34" charset="-122"/>
                  <a:ea typeface="思源黑体 Bold" panose="020B0800000000000000" pitchFamily="34" charset="-122"/>
                </a:rPr>
                <a:t>一</a:t>
              </a:r>
              <a:endParaRPr lang="zh-CN" altLang="en-US" sz="4400" b="1" spc="300" dirty="0">
                <a:solidFill>
                  <a:schemeClr val="bg1"/>
                </a:solidFill>
                <a:latin typeface="思源黑体 Bold" panose="020B0800000000000000" pitchFamily="34" charset="-122"/>
                <a:ea typeface="思源黑体 Bold" panose="020B08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5500">
        <p:random/>
      </p:transition>
    </mc:Choice>
    <mc:Fallback>
      <p:transition spd="slow" advTm="55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childTnLst>
                                    <p:set>
                                      <p:cBhvr>
                                        <p:cTn id="6" dur="1000" fill="hold">
                                          <p:stCondLst>
                                            <p:cond delay="0"/>
                                          </p:stCondLst>
                                        </p:cTn>
                                        <p:tgtEl>
                                          <p:spTgt spid="5"/>
                                        </p:tgtEl>
                                        <p:attrNameLst>
                                          <p:attrName>style.visibility</p:attrName>
                                        </p:attrNameLst>
                                      </p:cBhvr>
                                      <p:to>
                                        <p:strVal val="visible"/>
                                      </p:to>
                                    </p:set>
                                    <p:anim to="" calcmode="lin" valueType="num">
                                      <p:cBhvr>
                                        <p:cTn id="7" dur="1000" fill="hold">
                                          <p:stCondLst>
                                            <p:cond delay="0"/>
                                          </p:stCondLst>
                                        </p:cTn>
                                        <p:tgtEl>
                                          <p:spTgt spid="5"/>
                                        </p:tgtEl>
                                        <p:attrNameLst>
                                          <p:attrName>ppt_h</p:attrName>
                                        </p:attrNameLst>
                                      </p:cBhvr>
                                      <p:tavLst>
                                        <p:tav tm="0" fmla="#ppt_h-#ppt_h*cos(4*pi*$)*(1-$)^2">
                                          <p:val>
                                            <p:fltVal val="0"/>
                                          </p:val>
                                        </p:tav>
                                        <p:tav tm="100000">
                                          <p:val>
                                            <p:fltVal val="1"/>
                                          </p:val>
                                        </p:tav>
                                      </p:tavLst>
                                    </p:anim>
                                    <p:anim to="" calcmode="lin" valueType="num">
                                      <p:cBhvr>
                                        <p:cTn id="8" dur="1000" fill="hold">
                                          <p:stCondLst>
                                            <p:cond delay="0"/>
                                          </p:stCondLst>
                                        </p:cTn>
                                        <p:tgtEl>
                                          <p:spTgt spid="5"/>
                                        </p:tgtEl>
                                        <p:attrNameLst>
                                          <p:attrName>ppt_w</p:attrName>
                                        </p:attrNameLst>
                                      </p:cBhvr>
                                      <p:tavLst>
                                        <p:tav tm="0" fmla="#ppt_w-#ppt_w*cos(4*pi*$)*(1-$)^2">
                                          <p:val>
                                            <p:fltVal val="0"/>
                                          </p:val>
                                        </p:tav>
                                        <p:tav tm="100000">
                                          <p:val>
                                            <p:fltVal val="1"/>
                                          </p:val>
                                        </p:tav>
                                      </p:tavLst>
                                    </p:anim>
                                  </p:childTnLst>
                                </p:cTn>
                              </p:par>
                            </p:childTnLst>
                          </p:cTn>
                        </p:par>
                        <p:par>
                          <p:cTn id="9" fill="hold">
                            <p:stCondLst>
                              <p:cond delay="1000"/>
                            </p:stCondLst>
                            <p:childTnLst>
                              <p:par>
                                <p:cTn id="10" presetID="23" presetClass="entr" presetSubtype="32" fill="hold" grpId="0" nodeType="after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4*#ppt_w"/>
                                          </p:val>
                                        </p:tav>
                                        <p:tav tm="100000">
                                          <p:val>
                                            <p:strVal val="#ppt_w"/>
                                          </p:val>
                                        </p:tav>
                                      </p:tavLst>
                                    </p:anim>
                                    <p:anim calcmode="lin" valueType="num">
                                      <p:cBhvr>
                                        <p:cTn id="13" dur="1000" fill="hold"/>
                                        <p:tgtEl>
                                          <p:spTgt spid="12"/>
                                        </p:tgtEl>
                                        <p:attrNameLst>
                                          <p:attrName>ppt_h</p:attrName>
                                        </p:attrNameLst>
                                      </p:cBhvr>
                                      <p:tavLst>
                                        <p:tav tm="0">
                                          <p:val>
                                            <p:strVal val="4*#ppt_h"/>
                                          </p:val>
                                        </p:tav>
                                        <p:tav tm="100000">
                                          <p:val>
                                            <p:strVal val="#ppt_h"/>
                                          </p:val>
                                        </p:tav>
                                      </p:tavLst>
                                    </p:anim>
                                  </p:childTnLst>
                                </p:cTn>
                              </p:par>
                            </p:childTnLst>
                          </p:cTn>
                        </p:par>
                        <p:par>
                          <p:cTn id="14" fill="hold">
                            <p:stCondLst>
                              <p:cond delay="2299"/>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Effect transition="in" filter="fade">
                                      <p:cBhvr>
                                        <p:cTn id="24" dur="1000"/>
                                        <p:tgtEl>
                                          <p:spTgt spid="17"/>
                                        </p:tgtEl>
                                      </p:cBhvr>
                                    </p:animEffect>
                                  </p:childTnLst>
                                </p:cTn>
                              </p:par>
                              <p:par>
                                <p:cTn id="25" presetID="2" presetClass="entr" presetSubtype="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1+#ppt_w/2"/>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3299"/>
                            </p:stCondLst>
                            <p:childTnLst>
                              <p:par>
                                <p:cTn id="30" presetID="2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750"/>
                                        <p:tgtEl>
                                          <p:spTgt spid="7"/>
                                        </p:tgtEl>
                                      </p:cBhvr>
                                    </p:animEffect>
                                  </p:childTnLst>
                                </p:cTn>
                              </p:par>
                              <p:par>
                                <p:cTn id="33" presetID="22" presetClass="entr" presetSubtype="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right)">
                                      <p:cBhvr>
                                        <p:cTn id="3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16819" y="1504458"/>
            <a:ext cx="8229601" cy="1451903"/>
          </a:xfrm>
          <a:prstGeom prst="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Bold" panose="020B0800000000000000" pitchFamily="34" charset="-122"/>
              <a:cs typeface="+mn-ea"/>
              <a:sym typeface="Arial" panose="020B0604020202020204" pitchFamily="34" charset="0"/>
            </a:endParaRPr>
          </a:p>
        </p:txBody>
      </p:sp>
      <p:sp>
        <p:nvSpPr>
          <p:cNvPr id="5" name="矩形 4"/>
          <p:cNvSpPr/>
          <p:nvPr/>
        </p:nvSpPr>
        <p:spPr>
          <a:xfrm>
            <a:off x="3061848" y="1481304"/>
            <a:ext cx="7910952" cy="1416350"/>
          </a:xfrm>
          <a:prstGeom prst="rect">
            <a:avLst/>
          </a:prstGeom>
          <a:noFill/>
        </p:spPr>
        <p:txBody>
          <a:bodyPr wrap="square">
            <a:spAutoFit/>
          </a:bodyPr>
          <a:lstStyle/>
          <a:p>
            <a:pPr algn="just">
              <a:lnSpc>
                <a:spcPct val="135000"/>
              </a:lnSpc>
            </a:pPr>
            <a:r>
              <a:rPr lang="zh-CN" altLang="en-US" sz="2200" dirty="0">
                <a:latin typeface="思源黑体 CN Medium" panose="020B0600000000000000" pitchFamily="34" charset="-122"/>
                <a:ea typeface="思源黑体 CN Medium" panose="020B0600000000000000" pitchFamily="34" charset="-122"/>
                <a:cs typeface="+mn-ea"/>
                <a:sym typeface="Arial" panose="020B0604020202020204" pitchFamily="34" charset="0"/>
              </a:rPr>
              <a:t>在国家机器尚未同青铜斧和纺车一起放入考古陈列馆之前，国家仍然是人类生存发展以及获取安全、福利的基本单元，爱国具有天然的合理性、正当性和神圣性。</a:t>
            </a:r>
            <a:endParaRPr lang="zh-CN" altLang="en-US" sz="2200" b="1" dirty="0">
              <a:latin typeface="思源黑体 CN Medium" panose="020B0600000000000000" pitchFamily="34" charset="-122"/>
              <a:ea typeface="思源黑体 CN Medium" panose="020B0600000000000000" pitchFamily="34" charset="-122"/>
              <a:cs typeface="+mn-ea"/>
              <a:sym typeface="Arial" panose="020B0604020202020204" pitchFamily="34" charset="0"/>
            </a:endParaRPr>
          </a:p>
        </p:txBody>
      </p:sp>
      <p:sp>
        <p:nvSpPr>
          <p:cNvPr id="6" name="矩形 5"/>
          <p:cNvSpPr/>
          <p:nvPr/>
        </p:nvSpPr>
        <p:spPr>
          <a:xfrm>
            <a:off x="996649" y="1504457"/>
            <a:ext cx="1827574" cy="1451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latin typeface="Arial" panose="020B0604020202020204" pitchFamily="34" charset="0"/>
                <a:ea typeface="思源黑体 CN Bold" panose="020B0800000000000000" pitchFamily="34" charset="-122"/>
                <a:cs typeface="+mn-ea"/>
                <a:sym typeface="Arial" panose="020B0604020202020204" pitchFamily="34" charset="0"/>
              </a:rPr>
              <a:t>爱国理所当然</a:t>
            </a:r>
            <a:endParaRPr lang="zh-CN" altLang="en-US" sz="4000" b="1" dirty="0">
              <a:latin typeface="Arial" panose="020B0604020202020204" pitchFamily="34" charset="0"/>
              <a:ea typeface="思源黑体 CN Bold" panose="020B0800000000000000" pitchFamily="34" charset="-122"/>
              <a:cs typeface="+mn-ea"/>
              <a:sym typeface="Arial" panose="020B0604020202020204" pitchFamily="34" charset="0"/>
            </a:endParaRPr>
          </a:p>
        </p:txBody>
      </p:sp>
      <p:sp>
        <p:nvSpPr>
          <p:cNvPr id="7" name="矩形 6"/>
          <p:cNvSpPr/>
          <p:nvPr/>
        </p:nvSpPr>
        <p:spPr>
          <a:xfrm>
            <a:off x="2916819" y="3115269"/>
            <a:ext cx="8229601" cy="1150704"/>
          </a:xfrm>
          <a:prstGeom prst="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Bold" panose="020B0800000000000000" pitchFamily="34" charset="-122"/>
              <a:cs typeface="+mn-ea"/>
              <a:sym typeface="Arial" panose="020B0604020202020204" pitchFamily="34" charset="0"/>
            </a:endParaRPr>
          </a:p>
        </p:txBody>
      </p:sp>
      <p:sp>
        <p:nvSpPr>
          <p:cNvPr id="8" name="矩形 7"/>
          <p:cNvSpPr/>
          <p:nvPr/>
        </p:nvSpPr>
        <p:spPr>
          <a:xfrm>
            <a:off x="3061848" y="3138414"/>
            <a:ext cx="7910952" cy="1047082"/>
          </a:xfrm>
          <a:prstGeom prst="rect">
            <a:avLst/>
          </a:prstGeom>
          <a:noFill/>
        </p:spPr>
        <p:txBody>
          <a:bodyPr wrap="square">
            <a:spAutoFit/>
          </a:bodyPr>
          <a:lstStyle/>
          <a:p>
            <a:pPr algn="just">
              <a:lnSpc>
                <a:spcPct val="135000"/>
              </a:lnSpc>
            </a:pPr>
            <a:r>
              <a:rPr lang="zh-CN" altLang="en-US" sz="2400" dirty="0">
                <a:latin typeface="思源黑体 CN Medium" panose="020B0600000000000000" pitchFamily="34" charset="-122"/>
                <a:ea typeface="思源黑体 CN Medium" panose="020B0600000000000000" pitchFamily="34" charset="-122"/>
                <a:cs typeface="+mn-ea"/>
                <a:sym typeface="Arial" panose="020B0604020202020204" pitchFamily="34" charset="0"/>
              </a:rPr>
              <a:t>是人世间最深层、最持久的情感，是一个人立德之源、立功之本，是国民应该具备的道德素质。</a:t>
            </a:r>
            <a:endParaRPr lang="zh-CN" altLang="en-US" sz="2400" b="1" dirty="0">
              <a:latin typeface="思源黑体 CN Medium" panose="020B0600000000000000" pitchFamily="34" charset="-122"/>
              <a:ea typeface="思源黑体 CN Medium" panose="020B0600000000000000" pitchFamily="34" charset="-122"/>
              <a:cs typeface="+mn-ea"/>
              <a:sym typeface="Arial" panose="020B0604020202020204" pitchFamily="34" charset="0"/>
            </a:endParaRPr>
          </a:p>
        </p:txBody>
      </p:sp>
      <p:sp>
        <p:nvSpPr>
          <p:cNvPr id="9" name="矩形 8"/>
          <p:cNvSpPr/>
          <p:nvPr/>
        </p:nvSpPr>
        <p:spPr>
          <a:xfrm>
            <a:off x="996649" y="3115268"/>
            <a:ext cx="1827574" cy="1150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b="1" dirty="0">
                <a:latin typeface="Arial" panose="020B0604020202020204" pitchFamily="34" charset="0"/>
                <a:ea typeface="思源黑体 CN Bold" panose="020B0800000000000000" pitchFamily="34" charset="-122"/>
                <a:cs typeface="+mn-ea"/>
                <a:sym typeface="Arial" panose="020B0604020202020204" pitchFamily="34" charset="0"/>
              </a:rPr>
              <a:t>爱国</a:t>
            </a:r>
            <a:endParaRPr lang="zh-CN" altLang="en-US" sz="6000" b="1" dirty="0">
              <a:latin typeface="Arial" panose="020B0604020202020204" pitchFamily="34" charset="0"/>
              <a:ea typeface="思源黑体 CN Bold" panose="020B0800000000000000" pitchFamily="34" charset="-122"/>
              <a:cs typeface="+mn-ea"/>
              <a:sym typeface="Arial" panose="020B0604020202020204" pitchFamily="34" charset="0"/>
            </a:endParaRPr>
          </a:p>
        </p:txBody>
      </p:sp>
      <p:grpSp>
        <p:nvGrpSpPr>
          <p:cNvPr id="10" name="组合 11"/>
          <p:cNvGrpSpPr/>
          <p:nvPr/>
        </p:nvGrpSpPr>
        <p:grpSpPr bwMode="auto">
          <a:xfrm>
            <a:off x="1045580" y="4557220"/>
            <a:ext cx="1677096" cy="1757536"/>
            <a:chOff x="1115262" y="947933"/>
            <a:chExt cx="2893585" cy="2895337"/>
          </a:xfrm>
        </p:grpSpPr>
        <p:sp>
          <p:nvSpPr>
            <p:cNvPr id="11" name="Oval 7"/>
            <p:cNvSpPr>
              <a:spLocks noChangeArrowheads="1"/>
            </p:cNvSpPr>
            <p:nvPr/>
          </p:nvSpPr>
          <p:spPr bwMode="auto">
            <a:xfrm>
              <a:off x="1115262" y="947933"/>
              <a:ext cx="2893585" cy="2895337"/>
            </a:xfrm>
            <a:prstGeom prst="ellipse">
              <a:avLst/>
            </a:prstGeom>
            <a:solidFill>
              <a:srgbClr val="DFDFE1"/>
            </a:solidFill>
            <a:ln w="9">
              <a:solidFill>
                <a:srgbClr val="FFFFFF"/>
              </a:solidFill>
              <a:miter lim="800000"/>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3765"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latin typeface="Arial" panose="020B0604020202020204" pitchFamily="34" charset="0"/>
                <a:ea typeface="宋体" panose="02010600030101010101" pitchFamily="2" charset="-122"/>
              </a:endParaRPr>
            </a:p>
          </p:txBody>
        </p:sp>
        <p:sp>
          <p:nvSpPr>
            <p:cNvPr id="12" name="Oval 8"/>
            <p:cNvSpPr>
              <a:spLocks noChangeArrowheads="1"/>
            </p:cNvSpPr>
            <p:nvPr/>
          </p:nvSpPr>
          <p:spPr bwMode="auto">
            <a:xfrm>
              <a:off x="1287760" y="1120430"/>
              <a:ext cx="2567794" cy="2571297"/>
            </a:xfrm>
            <a:prstGeom prst="ellipse">
              <a:avLst/>
            </a:prstGeom>
            <a:blipFill dpi="0" rotWithShape="1">
              <a:blip r:embed="rId1" cstate="screen"/>
              <a:srcRect/>
              <a:stretch>
                <a:fillRect/>
              </a:stretch>
            </a:blipFill>
            <a:ln w="9">
              <a:solidFill>
                <a:srgbClr val="FFFFFF"/>
              </a:solidFill>
              <a:miter lim="800000"/>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3765"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latin typeface="Arial" panose="020B0604020202020204" pitchFamily="34" charset="0"/>
                <a:ea typeface="宋体" panose="02010600030101010101" pitchFamily="2" charset="-122"/>
              </a:endParaRPr>
            </a:p>
          </p:txBody>
        </p:sp>
      </p:grpSp>
      <p:grpSp>
        <p:nvGrpSpPr>
          <p:cNvPr id="13" name="组合 12"/>
          <p:cNvGrpSpPr/>
          <p:nvPr/>
        </p:nvGrpSpPr>
        <p:grpSpPr>
          <a:xfrm>
            <a:off x="2745441" y="5299561"/>
            <a:ext cx="285573" cy="285573"/>
            <a:chOff x="2517775" y="4211638"/>
            <a:chExt cx="450850" cy="450850"/>
          </a:xfrm>
          <a:solidFill>
            <a:srgbClr val="C00000"/>
          </a:solidFill>
        </p:grpSpPr>
        <p:sp>
          <p:nvSpPr>
            <p:cNvPr id="14" name="Oval 11"/>
            <p:cNvSpPr>
              <a:spLocks noChangeArrowheads="1"/>
            </p:cNvSpPr>
            <p:nvPr/>
          </p:nvSpPr>
          <p:spPr bwMode="auto">
            <a:xfrm>
              <a:off x="2517775" y="4211638"/>
              <a:ext cx="450850" cy="450850"/>
            </a:xfrm>
            <a:prstGeom prst="ellipse">
              <a:avLst/>
            </a:prstGeom>
            <a:grpFill/>
            <a:ln>
              <a:noFill/>
            </a:ln>
          </p:spPr>
          <p:txBody>
            <a:bodyPr/>
            <a:lstStyle/>
            <a:p>
              <a:pPr defTabSz="913765" eaLnBrk="1" hangingPunct="1">
                <a:defRPr/>
              </a:pPr>
              <a:endParaRPr lang="zh-CN" altLang="en-US" sz="1800" kern="0" noProof="1">
                <a:solidFill>
                  <a:srgbClr val="C00000"/>
                </a:solidFill>
                <a:latin typeface="Arial" panose="020B0604020202020204"/>
              </a:endParaRPr>
            </a:p>
          </p:txBody>
        </p:sp>
        <p:sp>
          <p:nvSpPr>
            <p:cNvPr id="15" name="Freeform 12"/>
            <p:cNvSpPr>
              <a:spLocks noEditPoints="1"/>
            </p:cNvSpPr>
            <p:nvPr/>
          </p:nvSpPr>
          <p:spPr bwMode="auto">
            <a:xfrm>
              <a:off x="2603500" y="4311651"/>
              <a:ext cx="325438" cy="260350"/>
            </a:xfrm>
            <a:custGeom>
              <a:avLst/>
              <a:gdLst>
                <a:gd name="T0" fmla="*/ 0 w 458"/>
                <a:gd name="T1" fmla="*/ 0 h 367"/>
                <a:gd name="T2" fmla="*/ 112 w 458"/>
                <a:gd name="T3" fmla="*/ 0 h 367"/>
                <a:gd name="T4" fmla="*/ 256 w 458"/>
                <a:gd name="T5" fmla="*/ 183 h 367"/>
                <a:gd name="T6" fmla="*/ 112 w 458"/>
                <a:gd name="T7" fmla="*/ 367 h 367"/>
                <a:gd name="T8" fmla="*/ 0 w 458"/>
                <a:gd name="T9" fmla="*/ 367 h 367"/>
                <a:gd name="T10" fmla="*/ 144 w 458"/>
                <a:gd name="T11" fmla="*/ 183 h 367"/>
                <a:gd name="T12" fmla="*/ 0 w 458"/>
                <a:gd name="T13" fmla="*/ 0 h 367"/>
                <a:gd name="T14" fmla="*/ 201 w 458"/>
                <a:gd name="T15" fmla="*/ 0 h 367"/>
                <a:gd name="T16" fmla="*/ 313 w 458"/>
                <a:gd name="T17" fmla="*/ 0 h 367"/>
                <a:gd name="T18" fmla="*/ 458 w 458"/>
                <a:gd name="T19" fmla="*/ 183 h 367"/>
                <a:gd name="T20" fmla="*/ 313 w 458"/>
                <a:gd name="T21" fmla="*/ 367 h 367"/>
                <a:gd name="T22" fmla="*/ 201 w 458"/>
                <a:gd name="T23" fmla="*/ 367 h 367"/>
                <a:gd name="T24" fmla="*/ 345 w 458"/>
                <a:gd name="T25" fmla="*/ 183 h 367"/>
                <a:gd name="T26" fmla="*/ 201 w 458"/>
                <a:gd name="T27"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8" h="367">
                  <a:moveTo>
                    <a:pt x="0" y="0"/>
                  </a:moveTo>
                  <a:lnTo>
                    <a:pt x="112" y="0"/>
                  </a:lnTo>
                  <a:lnTo>
                    <a:pt x="256" y="183"/>
                  </a:lnTo>
                  <a:lnTo>
                    <a:pt x="112" y="367"/>
                  </a:lnTo>
                  <a:lnTo>
                    <a:pt x="0" y="367"/>
                  </a:lnTo>
                  <a:lnTo>
                    <a:pt x="144" y="183"/>
                  </a:lnTo>
                  <a:lnTo>
                    <a:pt x="0" y="0"/>
                  </a:lnTo>
                  <a:close/>
                  <a:moveTo>
                    <a:pt x="201" y="0"/>
                  </a:moveTo>
                  <a:lnTo>
                    <a:pt x="313" y="0"/>
                  </a:lnTo>
                  <a:lnTo>
                    <a:pt x="458" y="183"/>
                  </a:lnTo>
                  <a:lnTo>
                    <a:pt x="313" y="367"/>
                  </a:lnTo>
                  <a:lnTo>
                    <a:pt x="201" y="367"/>
                  </a:lnTo>
                  <a:lnTo>
                    <a:pt x="345" y="183"/>
                  </a:lnTo>
                  <a:lnTo>
                    <a:pt x="201" y="0"/>
                  </a:lnTo>
                  <a:close/>
                </a:path>
              </a:pathLst>
            </a:custGeom>
            <a:solidFill>
              <a:srgbClr val="FFFFFF"/>
            </a:solidFill>
            <a:ln>
              <a:noFill/>
            </a:ln>
          </p:spPr>
          <p:txBody>
            <a:bodyPr/>
            <a:lstStyle/>
            <a:p>
              <a:pPr defTabSz="913765" eaLnBrk="1" hangingPunct="1">
                <a:defRPr/>
              </a:pPr>
              <a:endParaRPr lang="zh-CN" altLang="en-US" sz="1800" kern="0" noProof="1">
                <a:solidFill>
                  <a:srgbClr val="C00000"/>
                </a:solidFill>
                <a:latin typeface="Arial" panose="020B0604020202020204"/>
              </a:endParaRPr>
            </a:p>
          </p:txBody>
        </p:sp>
      </p:grpSp>
      <p:sp>
        <p:nvSpPr>
          <p:cNvPr id="16" name="矩形 15"/>
          <p:cNvSpPr/>
          <p:nvPr/>
        </p:nvSpPr>
        <p:spPr>
          <a:xfrm>
            <a:off x="2916819" y="4564424"/>
            <a:ext cx="8229601" cy="1766924"/>
          </a:xfrm>
          <a:prstGeom prst="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Bold" panose="020B0800000000000000" pitchFamily="34" charset="-122"/>
              <a:cs typeface="+mn-ea"/>
              <a:sym typeface="Arial" panose="020B0604020202020204" pitchFamily="34" charset="0"/>
            </a:endParaRPr>
          </a:p>
        </p:txBody>
      </p:sp>
      <p:sp>
        <p:nvSpPr>
          <p:cNvPr id="17" name="矩形 16"/>
          <p:cNvSpPr/>
          <p:nvPr/>
        </p:nvSpPr>
        <p:spPr>
          <a:xfrm>
            <a:off x="3061848" y="4668593"/>
            <a:ext cx="7910952" cy="1536703"/>
          </a:xfrm>
          <a:prstGeom prst="rect">
            <a:avLst/>
          </a:prstGeom>
          <a:noFill/>
        </p:spPr>
        <p:txBody>
          <a:bodyPr wrap="square">
            <a:spAutoFit/>
          </a:bodyPr>
          <a:lstStyle/>
          <a:p>
            <a:pPr algn="just">
              <a:lnSpc>
                <a:spcPct val="135000"/>
              </a:lnSpc>
            </a:pPr>
            <a:r>
              <a:rPr lang="zh-CN" altLang="en-US" sz="2400" dirty="0">
                <a:latin typeface="思源黑体 CN Medium" panose="020B0600000000000000" pitchFamily="34" charset="-122"/>
                <a:ea typeface="思源黑体 CN Medium" panose="020B0600000000000000" pitchFamily="34" charset="-122"/>
                <a:cs typeface="+mn-ea"/>
                <a:sym typeface="Arial" panose="020B0604020202020204" pitchFamily="34" charset="0"/>
              </a:rPr>
              <a:t>陶行知：“国家是大家的，爱国是每个人的本分</a:t>
            </a:r>
            <a:r>
              <a:rPr lang="en-US" altLang="zh-CN" sz="2400" dirty="0">
                <a:latin typeface="思源黑体 CN Medium" panose="020B0600000000000000" pitchFamily="34" charset="-122"/>
                <a:ea typeface="思源黑体 CN Medium" panose="020B0600000000000000" pitchFamily="34" charset="-122"/>
                <a:cs typeface="+mn-ea"/>
                <a:sym typeface="Arial" panose="020B0604020202020204" pitchFamily="34" charset="0"/>
              </a:rPr>
              <a:t>……</a:t>
            </a:r>
            <a:r>
              <a:rPr lang="zh-CN" altLang="en-US" sz="2400" dirty="0">
                <a:latin typeface="思源黑体 CN Medium" panose="020B0600000000000000" pitchFamily="34" charset="-122"/>
                <a:ea typeface="思源黑体 CN Medium" panose="020B0600000000000000" pitchFamily="34" charset="-122"/>
                <a:cs typeface="+mn-ea"/>
                <a:sym typeface="Arial" panose="020B0604020202020204" pitchFamily="34" charset="0"/>
              </a:rPr>
              <a:t>凡是脚踩中国之地，嘴吃中国五谷，身穿中国衣服的，无论男女老少，都应当爱中国。”</a:t>
            </a:r>
            <a:endParaRPr lang="zh-CN" altLang="en-US" sz="2400" b="1" dirty="0">
              <a:latin typeface="思源黑体 CN Medium" panose="020B0600000000000000" pitchFamily="34" charset="-122"/>
              <a:ea typeface="思源黑体 CN Medium" panose="020B0600000000000000" pitchFamily="34" charset="-122"/>
              <a:cs typeface="+mn-ea"/>
              <a:sym typeface="Arial" panose="020B0604020202020204" pitchFamily="34" charset="0"/>
            </a:endParaRPr>
          </a:p>
        </p:txBody>
      </p:sp>
      <p:pic>
        <p:nvPicPr>
          <p:cNvPr id="19" name="图片 18"/>
          <p:cNvPicPr>
            <a:picLocks noChangeAspect="1"/>
          </p:cNvPicPr>
          <p:nvPr/>
        </p:nvPicPr>
        <p:blipFill rotWithShape="1">
          <a:blip r:embed="rId2" cstate="screen"/>
          <a:srcRect/>
          <a:stretch>
            <a:fillRect/>
          </a:stretch>
        </p:blipFill>
        <p:spPr>
          <a:xfrm rot="5400000" flipV="1">
            <a:off x="1890971" y="3635350"/>
            <a:ext cx="1312573" cy="5094515"/>
          </a:xfrm>
          <a:prstGeom prst="rect">
            <a:avLst/>
          </a:prstGeom>
        </p:spPr>
      </p:pic>
      <p:pic>
        <p:nvPicPr>
          <p:cNvPr id="20" name="图片 19"/>
          <p:cNvPicPr>
            <a:picLocks noChangeAspect="1"/>
          </p:cNvPicPr>
          <p:nvPr/>
        </p:nvPicPr>
        <p:blipFill rotWithShape="1">
          <a:blip r:embed="rId2" cstate="screen"/>
          <a:srcRect/>
          <a:stretch>
            <a:fillRect/>
          </a:stretch>
        </p:blipFill>
        <p:spPr>
          <a:xfrm rot="16200000" flipV="1">
            <a:off x="8988455" y="-1890969"/>
            <a:ext cx="1312573" cy="5094514"/>
          </a:xfrm>
          <a:prstGeom prst="rect">
            <a:avLst/>
          </a:prstGeom>
        </p:spPr>
      </p:pic>
      <p:sp>
        <p:nvSpPr>
          <p:cNvPr id="23" name="矩形 22"/>
          <p:cNvSpPr/>
          <p:nvPr/>
        </p:nvSpPr>
        <p:spPr>
          <a:xfrm>
            <a:off x="1213338" y="249960"/>
            <a:ext cx="6647974" cy="646331"/>
          </a:xfrm>
          <a:prstGeom prst="rect">
            <a:avLst/>
          </a:prstGeom>
        </p:spPr>
        <p:txBody>
          <a:bodyPr wrap="none">
            <a:spAutoFit/>
          </a:bodyPr>
          <a:lstStyle/>
          <a:p>
            <a:r>
              <a:rPr lang="zh-CN" altLang="en-US" sz="3600" dirty="0">
                <a:solidFill>
                  <a:srgbClr val="C00000"/>
                </a:solidFill>
                <a:latin typeface="思源黑体 Bold" panose="020B0800000000000000" pitchFamily="34" charset="-122"/>
                <a:ea typeface="思源黑体 Bold" panose="020B0800000000000000" pitchFamily="34" charset="-122"/>
              </a:rPr>
              <a:t>爱国奋斗是新时代高扬的主旋律</a:t>
            </a:r>
            <a:endParaRPr lang="zh-CN" altLang="en-US" sz="3600" dirty="0">
              <a:solidFill>
                <a:srgbClr val="C00000"/>
              </a:solidFill>
              <a:latin typeface="思源黑体 Bold" panose="020B0800000000000000" pitchFamily="34" charset="-122"/>
              <a:ea typeface="思源黑体 Bold"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11000">
        <p:random/>
      </p:transition>
    </mc:Choice>
    <mc:Fallback>
      <p:transition spd="slow" advTm="1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1000"/>
                                        <p:tgtEl>
                                          <p:spTgt spid="4"/>
                                        </p:tgtEl>
                                      </p:cBhvr>
                                    </p:animEffect>
                                  </p:childTnLst>
                                </p:cTn>
                              </p:par>
                            </p:childTnLst>
                          </p:cTn>
                        </p:par>
                        <p:par>
                          <p:cTn id="14" fill="hold">
                            <p:stCondLst>
                              <p:cond delay="1500"/>
                            </p:stCondLst>
                            <p:childTnLst>
                              <p:par>
                                <p:cTn id="15" presetID="10" presetClass="entr" presetSubtype="0" fill="hold" grpId="0" nodeType="afterEffect">
                                  <p:stCondLst>
                                    <p:cond delay="0"/>
                                  </p:stCondLst>
                                  <p:iterate type="lt">
                                    <p:tmPct val="4286"/>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3500"/>
                            </p:stCondLst>
                            <p:childTnLst>
                              <p:par>
                                <p:cTn id="19" presetID="5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1000"/>
                                        <p:tgtEl>
                                          <p:spTgt spid="7"/>
                                        </p:tgtEl>
                                      </p:cBhvr>
                                    </p:animEffect>
                                  </p:childTnLst>
                                </p:cTn>
                              </p:par>
                            </p:childTnLst>
                          </p:cTn>
                        </p:par>
                        <p:par>
                          <p:cTn id="28" fill="hold">
                            <p:stCondLst>
                              <p:cond delay="5000"/>
                            </p:stCondLst>
                            <p:childTnLst>
                              <p:par>
                                <p:cTn id="29" presetID="10" presetClass="entr" presetSubtype="0" fill="hold" grpId="0" nodeType="afterEffect">
                                  <p:stCondLst>
                                    <p:cond delay="0"/>
                                  </p:stCondLst>
                                  <p:iterate type="lt">
                                    <p:tmPct val="4878"/>
                                  </p:iterate>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6500"/>
                            </p:stCondLst>
                            <p:childTnLst>
                              <p:par>
                                <p:cTn id="33" presetID="49" presetClass="entr" presetSubtype="0" decel="10000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 calcmode="lin" valueType="num">
                                      <p:cBhvr>
                                        <p:cTn id="37" dur="500" fill="hold"/>
                                        <p:tgtEl>
                                          <p:spTgt spid="10"/>
                                        </p:tgtEl>
                                        <p:attrNameLst>
                                          <p:attrName>style.rotation</p:attrName>
                                        </p:attrNameLst>
                                      </p:cBhvr>
                                      <p:tavLst>
                                        <p:tav tm="0">
                                          <p:val>
                                            <p:fltVal val="360"/>
                                          </p:val>
                                        </p:tav>
                                        <p:tav tm="100000">
                                          <p:val>
                                            <p:fltVal val="0"/>
                                          </p:val>
                                        </p:tav>
                                      </p:tavLst>
                                    </p:anim>
                                    <p:animEffect transition="in" filter="fade">
                                      <p:cBhvr>
                                        <p:cTn id="38" dur="500"/>
                                        <p:tgtEl>
                                          <p:spTgt spid="10"/>
                                        </p:tgtEl>
                                      </p:cBhvr>
                                    </p:animEffect>
                                  </p:childTnLst>
                                </p:cTn>
                              </p:par>
                            </p:childTnLst>
                          </p:cTn>
                        </p:par>
                        <p:par>
                          <p:cTn id="39" fill="hold">
                            <p:stCondLst>
                              <p:cond delay="7000"/>
                            </p:stCondLst>
                            <p:childTnLst>
                              <p:par>
                                <p:cTn id="40" presetID="2" presetClass="entr" presetSubtype="8"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0-#ppt_w/2"/>
                                          </p:val>
                                        </p:tav>
                                        <p:tav tm="100000">
                                          <p:val>
                                            <p:strVal val="#ppt_x"/>
                                          </p:val>
                                        </p:tav>
                                      </p:tavLst>
                                    </p:anim>
                                    <p:anim calcmode="lin" valueType="num">
                                      <p:cBhvr additive="base">
                                        <p:cTn id="43" dur="500" fill="hold"/>
                                        <p:tgtEl>
                                          <p:spTgt spid="13"/>
                                        </p:tgtEl>
                                        <p:attrNameLst>
                                          <p:attrName>ppt_y</p:attrName>
                                        </p:attrNameLst>
                                      </p:cBhvr>
                                      <p:tavLst>
                                        <p:tav tm="0">
                                          <p:val>
                                            <p:strVal val="#ppt_y"/>
                                          </p:val>
                                        </p:tav>
                                        <p:tav tm="100000">
                                          <p:val>
                                            <p:strVal val="#ppt_y"/>
                                          </p:val>
                                        </p:tav>
                                      </p:tavLst>
                                    </p:anim>
                                  </p:childTnLst>
                                </p:cTn>
                              </p:par>
                            </p:childTnLst>
                          </p:cTn>
                        </p:par>
                        <p:par>
                          <p:cTn id="44" fill="hold">
                            <p:stCondLst>
                              <p:cond delay="7500"/>
                            </p:stCondLst>
                            <p:childTnLst>
                              <p:par>
                                <p:cTn id="45" presetID="21" presetClass="entr" presetSubtype="1"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heel(1)">
                                      <p:cBhvr>
                                        <p:cTn id="47" dur="1000"/>
                                        <p:tgtEl>
                                          <p:spTgt spid="16"/>
                                        </p:tgtEl>
                                      </p:cBhvr>
                                    </p:animEffect>
                                  </p:childTnLst>
                                </p:cTn>
                              </p:par>
                            </p:childTnLst>
                          </p:cTn>
                        </p:par>
                        <p:par>
                          <p:cTn id="48" fill="hold">
                            <p:stCondLst>
                              <p:cond delay="8500"/>
                            </p:stCondLst>
                            <p:childTnLst>
                              <p:par>
                                <p:cTn id="49" presetID="10" presetClass="entr" presetSubtype="0" fill="hold" grpId="0" nodeType="afterEffect">
                                  <p:stCondLst>
                                    <p:cond delay="58"/>
                                  </p:stCondLst>
                                  <p:iterate type="lt">
                                    <p:tmPct val="4728"/>
                                  </p:iterate>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animBg="1"/>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2"/>
          <p:cNvSpPr/>
          <p:nvPr/>
        </p:nvSpPr>
        <p:spPr>
          <a:xfrm rot="18900000" flipH="1">
            <a:off x="4400706" y="2006907"/>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chemeClr val="accent1"/>
          </a:solidFill>
          <a:ln w="25400" cap="flat" cmpd="sng" algn="ctr">
            <a:noFill/>
            <a:prstDash val="solid"/>
          </a:ln>
          <a:effectLst/>
        </p:spPr>
        <p:txBody>
          <a:bodyPr lIns="68580" tIns="34290" rIns="68580" bIns="34290" rtlCol="0" anchor="ctr"/>
          <a:lstStyle/>
          <a:p>
            <a:pPr algn="ctr" defTabSz="914400">
              <a:defRPr/>
            </a:pPr>
            <a:endParaRPr lang="zh-CN" altLang="en-US" b="1" kern="0">
              <a:solidFill>
                <a:sysClr val="window" lastClr="FFFFFF"/>
              </a:solidFill>
              <a:latin typeface="Calibri" panose="020F0502020204030204"/>
              <a:ea typeface="宋体" panose="02010600030101010101" pitchFamily="2" charset="-122"/>
            </a:endParaRPr>
          </a:p>
        </p:txBody>
      </p:sp>
      <p:grpSp>
        <p:nvGrpSpPr>
          <p:cNvPr id="3" name="组合 2"/>
          <p:cNvGrpSpPr/>
          <p:nvPr/>
        </p:nvGrpSpPr>
        <p:grpSpPr>
          <a:xfrm>
            <a:off x="3764658" y="1773036"/>
            <a:ext cx="676483" cy="676480"/>
            <a:chOff x="5613944" y="2348233"/>
            <a:chExt cx="920788" cy="920788"/>
          </a:xfrm>
          <a:solidFill>
            <a:schemeClr val="accent1"/>
          </a:solidFill>
        </p:grpSpPr>
        <p:sp>
          <p:nvSpPr>
            <p:cNvPr id="4" name="椭圆 3"/>
            <p:cNvSpPr/>
            <p:nvPr/>
          </p:nvSpPr>
          <p:spPr>
            <a:xfrm flipH="1">
              <a:off x="5613944" y="2348233"/>
              <a:ext cx="920788" cy="920788"/>
            </a:xfrm>
            <a:prstGeom prst="ellipse">
              <a:avLst/>
            </a:prstGeom>
            <a:grpFill/>
            <a:ln w="25400" cap="flat" cmpd="sng" algn="ctr">
              <a:noFill/>
              <a:prstDash val="solid"/>
            </a:ln>
            <a:effectLst/>
          </p:spPr>
          <p:txBody>
            <a:bodyPr rtlCol="0" anchor="ctr"/>
            <a:lstStyle/>
            <a:p>
              <a:pPr algn="ctr" defTabSz="914400">
                <a:defRPr/>
              </a:pPr>
              <a:endParaRPr lang="zh-CN" altLang="en-US" sz="2000" b="1" kern="0">
                <a:gradFill>
                  <a:gsLst>
                    <a:gs pos="100000">
                      <a:prstClr val="white"/>
                    </a:gs>
                    <a:gs pos="0">
                      <a:prstClr val="white">
                        <a:lumMod val="95000"/>
                      </a:prstClr>
                    </a:gs>
                  </a:gsLst>
                  <a:path path="circle">
                    <a:fillToRect l="100000" b="100000"/>
                  </a:path>
                </a:gradFill>
                <a:latin typeface="Calibri" panose="020F0502020204030204"/>
                <a:ea typeface="宋体" panose="02010600030101010101" pitchFamily="2" charset="-122"/>
              </a:endParaRPr>
            </a:p>
          </p:txBody>
        </p:sp>
        <p:sp>
          <p:nvSpPr>
            <p:cNvPr id="5" name="TextBox 20"/>
            <p:cNvSpPr txBox="1"/>
            <p:nvPr/>
          </p:nvSpPr>
          <p:spPr>
            <a:xfrm>
              <a:off x="5896514" y="2470132"/>
              <a:ext cx="355651" cy="670287"/>
            </a:xfrm>
            <a:prstGeom prst="rect">
              <a:avLst/>
            </a:prstGeom>
            <a:grpFill/>
          </p:spPr>
          <p:txBody>
            <a:bodyPr wrap="none" lIns="0" tIns="0" rIns="0" bIns="0" rtlCol="0">
              <a:spAutoFit/>
            </a:bodyPr>
            <a:lstStyle/>
            <a:p>
              <a:pPr algn="ctr" defTabSz="914400">
                <a:defRPr/>
              </a:pPr>
              <a:r>
                <a:rPr lang="en-US" altLang="zh-CN" sz="3200" kern="0" dirty="0">
                  <a:gradFill>
                    <a:gsLst>
                      <a:gs pos="100000">
                        <a:prstClr val="white"/>
                      </a:gs>
                      <a:gs pos="0">
                        <a:prstClr val="white">
                          <a:lumMod val="95000"/>
                        </a:prstClr>
                      </a:gs>
                    </a:gsLst>
                    <a:path path="circle">
                      <a:fillToRect l="100000" b="100000"/>
                    </a:path>
                  </a:gradFill>
                  <a:latin typeface="Agency FB" panose="020B0503020202020204" pitchFamily="34" charset="0"/>
                </a:rPr>
                <a:t>01</a:t>
              </a:r>
              <a:endParaRPr lang="zh-CN" altLang="en-US" sz="3200" kern="0" dirty="0">
                <a:gradFill>
                  <a:gsLst>
                    <a:gs pos="100000">
                      <a:prstClr val="white"/>
                    </a:gs>
                    <a:gs pos="0">
                      <a:prstClr val="white">
                        <a:lumMod val="95000"/>
                      </a:prstClr>
                    </a:gs>
                  </a:gsLst>
                  <a:path path="circle">
                    <a:fillToRect l="100000" b="100000"/>
                  </a:path>
                </a:gradFill>
                <a:latin typeface="Agency FB" panose="020B0503020202020204" pitchFamily="34" charset="0"/>
              </a:endParaRPr>
            </a:p>
          </p:txBody>
        </p:sp>
      </p:grpSp>
      <p:sp>
        <p:nvSpPr>
          <p:cNvPr id="6" name="圆角矩形 6"/>
          <p:cNvSpPr/>
          <p:nvPr/>
        </p:nvSpPr>
        <p:spPr>
          <a:xfrm>
            <a:off x="4718796" y="1801253"/>
            <a:ext cx="6358176" cy="635307"/>
          </a:xfrm>
          <a:prstGeom prst="roundRect">
            <a:avLst>
              <a:gd name="adj" fmla="val 50000"/>
            </a:avLst>
          </a:prstGeom>
          <a:noFill/>
          <a:ln w="12700" cap="flat" cmpd="sng" algn="ctr">
            <a:solidFill>
              <a:srgbClr val="C00000"/>
            </a:solidFill>
            <a:prstDash val="solid"/>
          </a:ln>
          <a:effectLst/>
        </p:spPr>
        <p:txBody>
          <a:bodyPr rtlCol="0" anchor="ctr"/>
          <a:lstStyle/>
          <a:p>
            <a:pPr lvl="0" algn="just" defTabSz="914400"/>
            <a:r>
              <a:rPr lang="zh-CN" altLang="en-US" kern="0" dirty="0">
                <a:solidFill>
                  <a:prstClr val="black">
                    <a:lumMod val="95000"/>
                    <a:lumOff val="5000"/>
                  </a:prstClr>
                </a:solidFill>
                <a:latin typeface="思源黑体 CN Medium" panose="020B0600000000000000" pitchFamily="34" charset="-122"/>
                <a:ea typeface="思源黑体 CN Medium" panose="020B0600000000000000" pitchFamily="34" charset="-122"/>
              </a:rPr>
              <a:t>爱国是实际行动而不仅仅是美好理念、标语口号，爱国是经年累月的情感积淀而不仅仅是一时兴起慷慨激昂的抒发</a:t>
            </a:r>
            <a:endParaRPr kumimoji="0" lang="zh-CN" altLang="en-US" b="0" i="0" u="none" strike="noStrike" kern="0" cap="none" spc="0" normalizeH="0" baseline="0" noProof="0" dirty="0">
              <a:ln>
                <a:noFill/>
              </a:ln>
              <a:solidFill>
                <a:prstClr val="black">
                  <a:lumMod val="95000"/>
                  <a:lumOff val="5000"/>
                </a:prstClr>
              </a:solidFill>
              <a:effectLst/>
              <a:uLnTx/>
              <a:uFillTx/>
              <a:latin typeface="思源黑体 CN Medium" panose="020B0600000000000000" pitchFamily="34" charset="-122"/>
              <a:ea typeface="思源黑体 CN Medium" panose="020B0600000000000000" pitchFamily="34" charset="-122"/>
            </a:endParaRPr>
          </a:p>
        </p:txBody>
      </p:sp>
      <p:grpSp>
        <p:nvGrpSpPr>
          <p:cNvPr id="7" name="组合 6"/>
          <p:cNvGrpSpPr/>
          <p:nvPr/>
        </p:nvGrpSpPr>
        <p:grpSpPr>
          <a:xfrm>
            <a:off x="1144258" y="1571252"/>
            <a:ext cx="2386013" cy="2048138"/>
            <a:chOff x="4934838" y="2277134"/>
            <a:chExt cx="3188626" cy="336527"/>
          </a:xfrm>
          <a:solidFill>
            <a:srgbClr val="FF0000"/>
          </a:solidFill>
        </p:grpSpPr>
        <p:sp>
          <p:nvSpPr>
            <p:cNvPr id="8" name="矩形 7"/>
            <p:cNvSpPr/>
            <p:nvPr/>
          </p:nvSpPr>
          <p:spPr>
            <a:xfrm>
              <a:off x="4934838" y="2277134"/>
              <a:ext cx="3188626" cy="336527"/>
            </a:xfrm>
            <a:prstGeom prst="rect">
              <a:avLst/>
            </a:prstGeom>
            <a:grpFill/>
            <a:ln w="25400" cap="flat" cmpd="sng" algn="ctr">
              <a:noFill/>
              <a:prstDash val="solid"/>
            </a:ln>
            <a:effectLst/>
          </p:spPr>
          <p:txBody>
            <a:bodyPr rtlCol="0" anchor="ctr"/>
            <a:lstStyle/>
            <a:p>
              <a:pPr algn="ctr" defTabSz="914400">
                <a:defRPr/>
              </a:pPr>
              <a:endParaRPr lang="zh-CN" altLang="en-US" sz="2000" kern="0">
                <a:solidFill>
                  <a:sysClr val="window" lastClr="FFFFFF"/>
                </a:solidFill>
                <a:latin typeface="Calibri" panose="020F0502020204030204"/>
                <a:ea typeface="宋体" panose="02010600030101010101" pitchFamily="2" charset="-122"/>
              </a:endParaRPr>
            </a:p>
          </p:txBody>
        </p:sp>
        <p:sp>
          <p:nvSpPr>
            <p:cNvPr id="9" name="Text Placeholder 59"/>
            <p:cNvSpPr txBox="1"/>
            <p:nvPr/>
          </p:nvSpPr>
          <p:spPr>
            <a:xfrm>
              <a:off x="4945985" y="2277134"/>
              <a:ext cx="3177479" cy="336527"/>
            </a:xfrm>
            <a:prstGeom prst="rect">
              <a:avLst/>
            </a:prstGeom>
            <a:solidFill>
              <a:schemeClr val="accent1"/>
            </a:solidFill>
          </p:spPr>
          <p:txBody>
            <a:bodyPr anchor="ctr">
              <a:noAutofit/>
            </a:bodyPr>
            <a:lstStyle>
              <a:lvl1pPr marL="0" indent="0" algn="ctr" defTabSz="914400" rtl="0" eaLnBrk="1" latinLnBrk="0" hangingPunct="1">
                <a:spcBef>
                  <a:spcPct val="20000"/>
                </a:spcBef>
                <a:buFont typeface="Arial" panose="020B0604020202020204" pitchFamily="34" charset="0"/>
                <a:buNone/>
                <a:defRPr sz="2000" b="0" kern="1200">
                  <a:solidFill>
                    <a:schemeClr val="bg1"/>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zh-CN" altLang="en-US" sz="5000" b="1" spc="300" dirty="0">
                  <a:gradFill>
                    <a:gsLst>
                      <a:gs pos="100000">
                        <a:prstClr val="white"/>
                      </a:gs>
                      <a:gs pos="0">
                        <a:prstClr val="white">
                          <a:lumMod val="95000"/>
                        </a:prstClr>
                      </a:gs>
                    </a:gsLst>
                    <a:path path="circle">
                      <a:fillToRect l="100000" b="100000"/>
                    </a:path>
                  </a:gradFill>
                  <a:latin typeface="Impact" panose="020B0806030902050204" pitchFamily="34" charset="0"/>
                  <a:ea typeface="思源黑体 CN Bold" panose="020B0800000000000000" pitchFamily="34" charset="-122"/>
                </a:rPr>
                <a:t>爱国必得奋斗</a:t>
              </a:r>
              <a:endParaRPr lang="zh-CN" altLang="en-US" sz="5000" b="1" spc="300" dirty="0">
                <a:gradFill>
                  <a:gsLst>
                    <a:gs pos="100000">
                      <a:prstClr val="white"/>
                    </a:gs>
                    <a:gs pos="0">
                      <a:prstClr val="white">
                        <a:lumMod val="95000"/>
                      </a:prstClr>
                    </a:gs>
                  </a:gsLst>
                  <a:path path="circle">
                    <a:fillToRect l="100000" b="100000"/>
                  </a:path>
                </a:gradFill>
                <a:latin typeface="Impact" panose="020B0806030902050204" pitchFamily="34" charset="0"/>
                <a:ea typeface="思源黑体 CN Bold" panose="020B0800000000000000" pitchFamily="34" charset="-122"/>
              </a:endParaRPr>
            </a:p>
          </p:txBody>
        </p:sp>
      </p:grpSp>
      <p:sp>
        <p:nvSpPr>
          <p:cNvPr id="10" name="任意多边形 10"/>
          <p:cNvSpPr/>
          <p:nvPr/>
        </p:nvSpPr>
        <p:spPr>
          <a:xfrm rot="18900000" flipH="1">
            <a:off x="4400706" y="3026123"/>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chemeClr val="accent1"/>
          </a:solidFill>
          <a:ln w="25400" cap="flat" cmpd="sng" algn="ctr">
            <a:noFill/>
            <a:prstDash val="solid"/>
          </a:ln>
          <a:effectLst/>
        </p:spPr>
        <p:txBody>
          <a:bodyPr lIns="68580" tIns="34290" rIns="68580" bIns="34290" rtlCol="0" anchor="ctr"/>
          <a:lstStyle/>
          <a:p>
            <a:pPr algn="ctr" defTabSz="914400">
              <a:defRPr/>
            </a:pPr>
            <a:endParaRPr lang="zh-CN" altLang="en-US" b="1" kern="0">
              <a:solidFill>
                <a:sysClr val="window" lastClr="FFFFFF"/>
              </a:solidFill>
              <a:latin typeface="Calibri" panose="020F0502020204030204"/>
              <a:ea typeface="宋体" panose="02010600030101010101" pitchFamily="2" charset="-122"/>
            </a:endParaRPr>
          </a:p>
        </p:txBody>
      </p:sp>
      <p:grpSp>
        <p:nvGrpSpPr>
          <p:cNvPr id="11" name="组合 10"/>
          <p:cNvGrpSpPr/>
          <p:nvPr/>
        </p:nvGrpSpPr>
        <p:grpSpPr>
          <a:xfrm>
            <a:off x="3764658" y="2792252"/>
            <a:ext cx="676483" cy="676480"/>
            <a:chOff x="5613944" y="2348233"/>
            <a:chExt cx="920788" cy="920788"/>
          </a:xfrm>
          <a:solidFill>
            <a:schemeClr val="accent1"/>
          </a:solidFill>
        </p:grpSpPr>
        <p:sp>
          <p:nvSpPr>
            <p:cNvPr id="12" name="椭圆 11"/>
            <p:cNvSpPr/>
            <p:nvPr/>
          </p:nvSpPr>
          <p:spPr>
            <a:xfrm flipH="1">
              <a:off x="5613944" y="2348233"/>
              <a:ext cx="920788" cy="920788"/>
            </a:xfrm>
            <a:prstGeom prst="ellipse">
              <a:avLst/>
            </a:prstGeom>
            <a:grpFill/>
            <a:ln w="25400" cap="flat" cmpd="sng" algn="ctr">
              <a:noFill/>
              <a:prstDash val="solid"/>
            </a:ln>
            <a:effectLst/>
          </p:spPr>
          <p:txBody>
            <a:bodyPr rtlCol="0" anchor="ctr"/>
            <a:lstStyle/>
            <a:p>
              <a:pPr algn="ctr" defTabSz="914400">
                <a:defRPr/>
              </a:pPr>
              <a:endParaRPr lang="zh-CN" altLang="en-US" sz="2000" b="1" kern="0">
                <a:gradFill>
                  <a:gsLst>
                    <a:gs pos="100000">
                      <a:prstClr val="white"/>
                    </a:gs>
                    <a:gs pos="0">
                      <a:prstClr val="white">
                        <a:lumMod val="95000"/>
                      </a:prstClr>
                    </a:gs>
                  </a:gsLst>
                  <a:path path="circle">
                    <a:fillToRect l="100000" b="100000"/>
                  </a:path>
                </a:gradFill>
                <a:latin typeface="Calibri" panose="020F0502020204030204"/>
                <a:ea typeface="宋体" panose="02010600030101010101" pitchFamily="2" charset="-122"/>
              </a:endParaRPr>
            </a:p>
          </p:txBody>
        </p:sp>
        <p:sp>
          <p:nvSpPr>
            <p:cNvPr id="13" name="TextBox 20"/>
            <p:cNvSpPr txBox="1"/>
            <p:nvPr/>
          </p:nvSpPr>
          <p:spPr>
            <a:xfrm>
              <a:off x="5844148" y="2470132"/>
              <a:ext cx="460384" cy="670287"/>
            </a:xfrm>
            <a:prstGeom prst="rect">
              <a:avLst/>
            </a:prstGeom>
            <a:grpFill/>
          </p:spPr>
          <p:txBody>
            <a:bodyPr wrap="none" lIns="0" tIns="0" rIns="0" bIns="0" rtlCol="0">
              <a:spAutoFit/>
            </a:bodyPr>
            <a:lstStyle/>
            <a:p>
              <a:pPr algn="ctr" defTabSz="914400">
                <a:defRPr/>
              </a:pPr>
              <a:r>
                <a:rPr lang="en-US" altLang="zh-CN" sz="3200" kern="0" dirty="0">
                  <a:gradFill>
                    <a:gsLst>
                      <a:gs pos="100000">
                        <a:prstClr val="white"/>
                      </a:gs>
                      <a:gs pos="0">
                        <a:prstClr val="white">
                          <a:lumMod val="95000"/>
                        </a:prstClr>
                      </a:gs>
                    </a:gsLst>
                    <a:path path="circle">
                      <a:fillToRect l="100000" b="100000"/>
                    </a:path>
                  </a:gradFill>
                  <a:latin typeface="Agency FB" panose="020B0503020202020204" pitchFamily="34" charset="0"/>
                </a:rPr>
                <a:t>02</a:t>
              </a:r>
              <a:endParaRPr lang="zh-CN" altLang="en-US" sz="3200" kern="0" dirty="0">
                <a:gradFill>
                  <a:gsLst>
                    <a:gs pos="100000">
                      <a:prstClr val="white"/>
                    </a:gs>
                    <a:gs pos="0">
                      <a:prstClr val="white">
                        <a:lumMod val="95000"/>
                      </a:prstClr>
                    </a:gs>
                  </a:gsLst>
                  <a:path path="circle">
                    <a:fillToRect l="100000" b="100000"/>
                  </a:path>
                </a:gradFill>
                <a:latin typeface="Agency FB" panose="020B0503020202020204" pitchFamily="34" charset="0"/>
              </a:endParaRPr>
            </a:p>
          </p:txBody>
        </p:sp>
      </p:grpSp>
      <p:sp>
        <p:nvSpPr>
          <p:cNvPr id="14" name="圆角矩形 14"/>
          <p:cNvSpPr/>
          <p:nvPr/>
        </p:nvSpPr>
        <p:spPr>
          <a:xfrm>
            <a:off x="4718796" y="2820469"/>
            <a:ext cx="6358176" cy="635307"/>
          </a:xfrm>
          <a:prstGeom prst="roundRect">
            <a:avLst>
              <a:gd name="adj" fmla="val 50000"/>
            </a:avLst>
          </a:prstGeom>
          <a:noFill/>
          <a:ln w="12700" cap="flat" cmpd="sng" algn="ctr">
            <a:solidFill>
              <a:srgbClr val="C00000"/>
            </a:solidFill>
            <a:prstDash val="solid"/>
          </a:ln>
          <a:effectLst/>
        </p:spPr>
        <p:txBody>
          <a:bodyPr rtlCol="0" anchor="ctr"/>
          <a:lstStyle/>
          <a:p>
            <a:pPr lvl="0" algn="just" defTabSz="914400"/>
            <a:r>
              <a:rPr lang="zh-CN" altLang="en-US" sz="2000" kern="0" dirty="0">
                <a:solidFill>
                  <a:prstClr val="black">
                    <a:lumMod val="95000"/>
                    <a:lumOff val="5000"/>
                  </a:prstClr>
                </a:solidFill>
                <a:latin typeface="思源黑体 CN Medium" panose="020B0600000000000000" pitchFamily="34" charset="-122"/>
                <a:ea typeface="思源黑体 CN Medium" panose="020B0600000000000000" pitchFamily="34" charset="-122"/>
              </a:rPr>
              <a:t>爱国是攻坚克难的负重前行而不仅仅是高谈阔论、吟诵唱和。</a:t>
            </a:r>
            <a:endParaRPr kumimoji="0" lang="zh-CN" altLang="en-US" sz="2000" b="0" i="0" u="none" strike="noStrike" kern="0" cap="none" spc="0" normalizeH="0" baseline="0" noProof="0" dirty="0">
              <a:ln>
                <a:noFill/>
              </a:ln>
              <a:solidFill>
                <a:prstClr val="black">
                  <a:lumMod val="95000"/>
                  <a:lumOff val="5000"/>
                </a:prstClr>
              </a:solidFill>
              <a:effectLst/>
              <a:uLnTx/>
              <a:uFillTx/>
              <a:latin typeface="思源黑体 CN Medium" panose="020B0600000000000000" pitchFamily="34" charset="-122"/>
              <a:ea typeface="思源黑体 CN Medium" panose="020B0600000000000000" pitchFamily="34" charset="-122"/>
            </a:endParaRPr>
          </a:p>
        </p:txBody>
      </p:sp>
      <p:sp>
        <p:nvSpPr>
          <p:cNvPr id="15" name="矩形 14"/>
          <p:cNvSpPr/>
          <p:nvPr/>
        </p:nvSpPr>
        <p:spPr>
          <a:xfrm>
            <a:off x="1152599" y="3856763"/>
            <a:ext cx="9924373" cy="2052968"/>
          </a:xfrm>
          <a:prstGeom prst="rect">
            <a:avLst/>
          </a:prstGeom>
          <a:solidFill>
            <a:srgbClr val="FFF5D2"/>
          </a:solidFill>
          <a:ln w="19050" cap="flat" cmpd="sng" algn="ctr">
            <a:solidFill>
              <a:srgbClr val="C00000"/>
            </a:solidFill>
            <a:prstDash val="sysDo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4000" b="1" i="0" u="none" strike="noStrike" kern="0" cap="none" spc="0" normalizeH="0" baseline="0" noProof="0">
              <a:ln>
                <a:noFill/>
              </a:ln>
              <a:solidFill>
                <a:srgbClr val="C00000"/>
              </a:solidFill>
              <a:effectLst/>
              <a:uLnTx/>
              <a:uFillTx/>
              <a:latin typeface="思源黑体 CN Medium" panose="020B0600000000000000" pitchFamily="34" charset="-122"/>
              <a:ea typeface="思源黑体 CN Medium" panose="020B0600000000000000" pitchFamily="34" charset="-122"/>
            </a:endParaRPr>
          </a:p>
        </p:txBody>
      </p:sp>
      <p:sp>
        <p:nvSpPr>
          <p:cNvPr id="16" name="矩形 15"/>
          <p:cNvSpPr/>
          <p:nvPr/>
        </p:nvSpPr>
        <p:spPr>
          <a:xfrm>
            <a:off x="1216068" y="3912136"/>
            <a:ext cx="9756731" cy="1895262"/>
          </a:xfrm>
          <a:prstGeom prst="rect">
            <a:avLst/>
          </a:prstGeom>
          <a:noFill/>
        </p:spPr>
        <p:txBody>
          <a:bodyPr wrap="square">
            <a:spAutoFit/>
          </a:bodyPr>
          <a:lstStyle/>
          <a:p>
            <a:pPr algn="just" fontAlgn="base">
              <a:lnSpc>
                <a:spcPct val="145000"/>
              </a:lnSpc>
              <a:spcBef>
                <a:spcPct val="0"/>
              </a:spcBef>
              <a:spcAft>
                <a:spcPct val="0"/>
              </a:spcAft>
              <a:defRPr/>
            </a:pPr>
            <a:r>
              <a:rPr lang="zh-CN" altLang="en-US" sz="2800" kern="0" dirty="0">
                <a:solidFill>
                  <a:srgbClr val="C00000"/>
                </a:solidFill>
                <a:latin typeface="思源黑体 CN Medium" panose="020B0600000000000000" pitchFamily="34" charset="-122"/>
                <a:ea typeface="思源黑体 CN Medium" panose="020B0600000000000000" pitchFamily="34" charset="-122"/>
                <a:cs typeface="+mn-ea"/>
                <a:sym typeface="+mn-lt"/>
              </a:rPr>
              <a:t>爱国必然也必须伴随着脚踏实地的奋斗，它是夙夜在公、舍私为公的付出，是胼手胝足、摩顶放踵的努力，是前仆后继、勇于牺牲的奉献。</a:t>
            </a:r>
            <a:endParaRPr lang="en-US" altLang="zh-CN" sz="2800" b="1" kern="0" dirty="0">
              <a:solidFill>
                <a:srgbClr val="C00000"/>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8000">
        <p:random/>
      </p:transition>
    </mc:Choice>
    <mc:Fallback>
      <p:transition spd="slow" advTm="8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52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par>
                          <p:cTn id="17" fill="hold">
                            <p:stCondLst>
                              <p:cond delay="1000"/>
                            </p:stCondLst>
                            <p:childTnLst>
                              <p:par>
                                <p:cTn id="18" presetID="1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p:tgtEl>
                                          <p:spTgt spid="2"/>
                                        </p:tgtEl>
                                        <p:attrNameLst>
                                          <p:attrName>ppt_x</p:attrName>
                                        </p:attrNameLst>
                                      </p:cBhvr>
                                      <p:tavLst>
                                        <p:tav tm="0">
                                          <p:val>
                                            <p:strVal val="#ppt_x-#ppt_w*1.125000"/>
                                          </p:val>
                                        </p:tav>
                                        <p:tav tm="100000">
                                          <p:val>
                                            <p:strVal val="#ppt_x"/>
                                          </p:val>
                                        </p:tav>
                                      </p:tavLst>
                                    </p:anim>
                                    <p:animEffect transition="in" filter="wipe(right)">
                                      <p:cBhvr>
                                        <p:cTn id="21" dur="500"/>
                                        <p:tgtEl>
                                          <p:spTgt spid="2"/>
                                        </p:tgtEl>
                                      </p:cBhvr>
                                    </p:animEffect>
                                  </p:childTnLst>
                                </p:cTn>
                              </p:par>
                            </p:childTnLst>
                          </p:cTn>
                        </p:par>
                        <p:par>
                          <p:cTn id="22" fill="hold">
                            <p:stCondLst>
                              <p:cond delay="1500"/>
                            </p:stCondLst>
                            <p:childTnLst>
                              <p:par>
                                <p:cTn id="23" presetID="2" presetClass="entr" presetSubtype="2" decel="10000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1+#ppt_w/2"/>
                                          </p:val>
                                        </p:tav>
                                        <p:tav tm="100000">
                                          <p:val>
                                            <p:strVal val="#ppt_x"/>
                                          </p:val>
                                        </p:tav>
                                      </p:tavLst>
                                    </p:anim>
                                    <p:anim calcmode="lin" valueType="num">
                                      <p:cBhvr additive="base">
                                        <p:cTn id="26" dur="1000" fill="hold"/>
                                        <p:tgtEl>
                                          <p:spTgt spid="6"/>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53" presetClass="entr" presetSubtype="52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par>
                          <p:cTn id="35" fill="hold">
                            <p:stCondLst>
                              <p:cond delay="3000"/>
                            </p:stCondLst>
                            <p:childTnLst>
                              <p:par>
                                <p:cTn id="36" presetID="1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p:tgtEl>
                                          <p:spTgt spid="10"/>
                                        </p:tgtEl>
                                        <p:attrNameLst>
                                          <p:attrName>ppt_x</p:attrName>
                                        </p:attrNameLst>
                                      </p:cBhvr>
                                      <p:tavLst>
                                        <p:tav tm="0">
                                          <p:val>
                                            <p:strVal val="#ppt_x-#ppt_w*1.125000"/>
                                          </p:val>
                                        </p:tav>
                                        <p:tav tm="100000">
                                          <p:val>
                                            <p:strVal val="#ppt_x"/>
                                          </p:val>
                                        </p:tav>
                                      </p:tavLst>
                                    </p:anim>
                                    <p:animEffect transition="in" filter="wipe(right)">
                                      <p:cBhvr>
                                        <p:cTn id="39" dur="500"/>
                                        <p:tgtEl>
                                          <p:spTgt spid="10"/>
                                        </p:tgtEl>
                                      </p:cBhvr>
                                    </p:animEffect>
                                  </p:childTnLst>
                                </p:cTn>
                              </p:par>
                            </p:childTnLst>
                          </p:cTn>
                        </p:par>
                        <p:par>
                          <p:cTn id="40" fill="hold">
                            <p:stCondLst>
                              <p:cond delay="3500"/>
                            </p:stCondLst>
                            <p:childTnLst>
                              <p:par>
                                <p:cTn id="41" presetID="2" presetClass="entr" presetSubtype="2" decel="10000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1+#ppt_w/2"/>
                                          </p:val>
                                        </p:tav>
                                        <p:tav tm="100000">
                                          <p:val>
                                            <p:strVal val="#ppt_x"/>
                                          </p:val>
                                        </p:tav>
                                      </p:tavLst>
                                    </p:anim>
                                    <p:anim calcmode="lin" valueType="num">
                                      <p:cBhvr additive="base">
                                        <p:cTn id="44" dur="1000" fill="hold"/>
                                        <p:tgtEl>
                                          <p:spTgt spid="14"/>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1" presetClass="entr" presetSubtype="1"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heel(1)">
                                      <p:cBhvr>
                                        <p:cTn id="48" dur="2000"/>
                                        <p:tgtEl>
                                          <p:spTgt spid="15"/>
                                        </p:tgtEl>
                                      </p:cBhvr>
                                    </p:animEffect>
                                  </p:childTnLst>
                                </p:cTn>
                              </p:par>
                            </p:childTnLst>
                          </p:cTn>
                        </p:par>
                        <p:par>
                          <p:cTn id="49" fill="hold">
                            <p:stCondLst>
                              <p:cond delay="6500"/>
                            </p:stCondLst>
                            <p:childTnLst>
                              <p:par>
                                <p:cTn id="50" presetID="42"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0" grpId="0" animBg="1"/>
      <p:bldP spid="14" grpId="0" animBg="1"/>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79382" y="1719671"/>
            <a:ext cx="2948796" cy="4140788"/>
          </a:xfrm>
          <a:prstGeom prst="rect">
            <a:avLst/>
          </a:prstGeom>
        </p:spPr>
      </p:pic>
      <p:sp>
        <p:nvSpPr>
          <p:cNvPr id="4" name="矩形 3"/>
          <p:cNvSpPr/>
          <p:nvPr/>
        </p:nvSpPr>
        <p:spPr>
          <a:xfrm>
            <a:off x="3969987" y="2909485"/>
            <a:ext cx="7215874" cy="3000821"/>
          </a:xfrm>
          <a:prstGeom prst="rect">
            <a:avLst/>
          </a:prstGeom>
        </p:spPr>
        <p:txBody>
          <a:bodyPr wrap="square">
            <a:spAutoFit/>
          </a:bodyPr>
          <a:lstStyle/>
          <a:p>
            <a:pPr algn="just">
              <a:lnSpc>
                <a:spcPct val="150000"/>
              </a:lnSpc>
            </a:pPr>
            <a:r>
              <a:rPr lang="zh-CN" altLang="en-US" sz="2100" dirty="0">
                <a:latin typeface="思源黑体 CN Medium" panose="020B0600000000000000" pitchFamily="34" charset="-122"/>
                <a:ea typeface="思源黑体 CN Medium" panose="020B0600000000000000" pitchFamily="34" charset="-122"/>
                <a:cs typeface="Times New Roman" panose="02020603050405020304" pitchFamily="18" charset="0"/>
              </a:rPr>
              <a:t>是</a:t>
            </a:r>
            <a:r>
              <a:rPr lang="zh-CN" altLang="en-US" sz="2100" b="1" dirty="0">
                <a:solidFill>
                  <a:srgbClr val="C00000"/>
                </a:solidFill>
                <a:latin typeface="思源黑体 CN Medium" panose="020B0600000000000000" pitchFamily="34" charset="-122"/>
                <a:ea typeface="思源黑体 CN Medium" panose="020B0600000000000000" pitchFamily="34" charset="-122"/>
                <a:cs typeface="Times New Roman" panose="02020603050405020304" pitchFamily="18" charset="0"/>
              </a:rPr>
              <a:t>爱国情怀</a:t>
            </a:r>
            <a:r>
              <a:rPr lang="zh-CN" altLang="en-US" sz="2100" dirty="0">
                <a:latin typeface="思源黑体 CN Medium" panose="020B0600000000000000" pitchFamily="34" charset="-122"/>
                <a:ea typeface="思源黑体 CN Medium" panose="020B0600000000000000" pitchFamily="34" charset="-122"/>
                <a:cs typeface="Times New Roman" panose="02020603050405020304" pitchFamily="18" charset="0"/>
              </a:rPr>
              <a:t>和</a:t>
            </a:r>
            <a:r>
              <a:rPr lang="zh-CN" altLang="en-US" sz="2100" b="1" dirty="0">
                <a:solidFill>
                  <a:srgbClr val="C00000"/>
                </a:solidFill>
                <a:latin typeface="思源黑体 CN Medium" panose="020B0600000000000000" pitchFamily="34" charset="-122"/>
                <a:ea typeface="思源黑体 CN Medium" panose="020B0600000000000000" pitchFamily="34" charset="-122"/>
                <a:cs typeface="Times New Roman" panose="02020603050405020304" pitchFamily="18" charset="0"/>
              </a:rPr>
              <a:t>奋斗精神</a:t>
            </a:r>
            <a:r>
              <a:rPr lang="zh-CN" altLang="en-US" sz="2100" dirty="0">
                <a:latin typeface="思源黑体 CN Medium" panose="020B0600000000000000" pitchFamily="34" charset="-122"/>
                <a:ea typeface="思源黑体 CN Medium" panose="020B0600000000000000" pitchFamily="34" charset="-122"/>
                <a:cs typeface="Times New Roman" panose="02020603050405020304" pitchFamily="18" charset="0"/>
              </a:rPr>
              <a:t>的合称，是深怀爱国情感，为国家的独立、统一、完整，为国家的安全、发展、振兴，为国家的富强民主文明和谐美丽，艰苦奋斗、顽强奋斗、不懈奋斗的伟大精神。爱国是基础，奋斗是保障；爱国是情感，奋斗是行动；爱国是出发点也是落脚点，奋斗是关键点，更是爆发点、支撑点。</a:t>
            </a:r>
            <a:endParaRPr lang="zh-CN" altLang="en-US" sz="2100" dirty="0">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grpSp>
        <p:nvGrpSpPr>
          <p:cNvPr id="5" name="组合 4"/>
          <p:cNvGrpSpPr/>
          <p:nvPr/>
        </p:nvGrpSpPr>
        <p:grpSpPr>
          <a:xfrm>
            <a:off x="3883657" y="1714975"/>
            <a:ext cx="7391400" cy="1108370"/>
            <a:chOff x="2971801" y="1746766"/>
            <a:chExt cx="7391400" cy="1108370"/>
          </a:xfrm>
        </p:grpSpPr>
        <p:sp>
          <p:nvSpPr>
            <p:cNvPr id="6" name="矩形: 圆角 5"/>
            <p:cNvSpPr/>
            <p:nvPr/>
          </p:nvSpPr>
          <p:spPr>
            <a:xfrm>
              <a:off x="2971801" y="1746766"/>
              <a:ext cx="7391400" cy="1108370"/>
            </a:xfrm>
            <a:prstGeom prst="roundRect">
              <a:avLst>
                <a:gd name="adj" fmla="val 0"/>
              </a:avLst>
            </a:prstGeom>
            <a:solidFill>
              <a:schemeClr val="accent1"/>
            </a:solidFill>
            <a:ln w="12700" cap="flat" cmpd="sng" algn="ctr">
              <a:noFill/>
              <a:prstDash val="solid"/>
              <a:miter lim="800000"/>
            </a:ln>
            <a:effectLst/>
          </p:spPr>
          <p:txBody>
            <a:bodyPr rtlCol="0" anchor="ctr"/>
            <a:lstStyle/>
            <a:p>
              <a:pPr algn="ctr" defTabSz="913765" eaLnBrk="1" fontAlgn="auto" hangingPunct="1">
                <a:spcBef>
                  <a:spcPts val="0"/>
                </a:spcBef>
                <a:spcAft>
                  <a:spcPts val="0"/>
                </a:spcAft>
                <a:defRPr/>
              </a:pPr>
              <a:endParaRPr lang="zh-CN" altLang="en-US" kern="0" dirty="0">
                <a:solidFill>
                  <a:prstClr val="white"/>
                </a:solidFill>
                <a:latin typeface="思源黑体 CN Bold" panose="020B0800000000000000" pitchFamily="34" charset="-122"/>
                <a:ea typeface="思源黑体 CN Bold" panose="020B0800000000000000" pitchFamily="34" charset="-122"/>
              </a:endParaRPr>
            </a:p>
          </p:txBody>
        </p:sp>
        <p:sp>
          <p:nvSpPr>
            <p:cNvPr id="7" name="矩形 6"/>
            <p:cNvSpPr/>
            <p:nvPr/>
          </p:nvSpPr>
          <p:spPr>
            <a:xfrm>
              <a:off x="3196365" y="1839473"/>
              <a:ext cx="6029549" cy="1015663"/>
            </a:xfrm>
            <a:prstGeom prst="rect">
              <a:avLst/>
            </a:prstGeom>
          </p:spPr>
          <p:txBody>
            <a:bodyPr wrap="square">
              <a:spAutoFit/>
            </a:bodyPr>
            <a:lstStyle/>
            <a:p>
              <a:pPr algn="r"/>
              <a:r>
                <a:rPr lang="zh-CN" altLang="en-US" sz="6000" b="1" kern="0" dirty="0">
                  <a:solidFill>
                    <a:schemeClr val="bg1"/>
                  </a:solidFill>
                  <a:latin typeface="思源黑体 CN Bold" panose="020B0800000000000000" pitchFamily="34" charset="-122"/>
                  <a:ea typeface="思源黑体 CN Bold" panose="020B0800000000000000" pitchFamily="34" charset="-122"/>
                </a:rPr>
                <a:t>爱国奋斗精神</a:t>
              </a:r>
              <a:endParaRPr lang="zh-CN" altLang="en-US" sz="6000" b="1" kern="0" dirty="0">
                <a:solidFill>
                  <a:schemeClr val="bg1"/>
                </a:solidFill>
                <a:latin typeface="思源黑体 CN Bold" panose="020B0800000000000000" pitchFamily="34" charset="-122"/>
                <a:ea typeface="思源黑体 CN Bold" panose="020B0800000000000000" pitchFamily="34" charset="-122"/>
              </a:endParaRPr>
            </a:p>
          </p:txBody>
        </p:sp>
      </p:grpSp>
      <p:sp>
        <p:nvSpPr>
          <p:cNvPr id="8" name="矩形 7"/>
          <p:cNvSpPr/>
          <p:nvPr/>
        </p:nvSpPr>
        <p:spPr>
          <a:xfrm>
            <a:off x="3883658" y="2923785"/>
            <a:ext cx="7391400" cy="2936673"/>
          </a:xfrm>
          <a:prstGeom prst="rect">
            <a:avLst/>
          </a:prstGeom>
          <a:noFill/>
          <a:ln w="19050" cap="flat" cmpd="sng" algn="ctr">
            <a:solidFill>
              <a:srgbClr val="C00000"/>
            </a:solidFill>
            <a:prstDash val="sysDot"/>
            <a:miter lim="800000"/>
          </a:ln>
          <a:effectLst/>
        </p:spPr>
        <p:txBody>
          <a:bodyPr rtlCol="0" anchor="ctr"/>
          <a:lstStyle/>
          <a:p>
            <a:pPr algn="ctr" defTabSz="913765" eaLnBrk="1" fontAlgn="auto" hangingPunct="1">
              <a:spcBef>
                <a:spcPts val="0"/>
              </a:spcBef>
              <a:spcAft>
                <a:spcPts val="0"/>
              </a:spcAft>
              <a:defRPr/>
            </a:pPr>
            <a:endParaRPr lang="zh-CN" altLang="en-US" kern="0" dirty="0">
              <a:solidFill>
                <a:prstClr val="white"/>
              </a:solidFill>
              <a:latin typeface="思源黑体 CN Bold" panose="020B0800000000000000" pitchFamily="34" charset="-122"/>
              <a:ea typeface="思源黑体 CN Bold"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4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decel="45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1+#ppt_w/2"/>
                                          </p:val>
                                        </p:tav>
                                        <p:tav tm="100000">
                                          <p:val>
                                            <p:strVal val="#ppt_x"/>
                                          </p:val>
                                        </p:tav>
                                      </p:tavLst>
                                    </p:anim>
                                    <p:anim calcmode="lin" valueType="num">
                                      <p:cBhvr additive="base">
                                        <p:cTn id="12" dur="1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par>
                          <p:cTn id="17" fill="hold">
                            <p:stCondLst>
                              <p:cond delay="3000"/>
                            </p:stCondLst>
                            <p:childTnLst>
                              <p:par>
                                <p:cTn id="18" presetID="1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000"/>
                                        <p:tgtEl>
                                          <p:spTgt spid="4"/>
                                        </p:tgtEl>
                                        <p:attrNameLst>
                                          <p:attrName>ppt_y</p:attrName>
                                        </p:attrNameLst>
                                      </p:cBhvr>
                                      <p:tavLst>
                                        <p:tav tm="0">
                                          <p:val>
                                            <p:strVal val="#ppt_y+#ppt_h*1.125000"/>
                                          </p:val>
                                        </p:tav>
                                        <p:tav tm="100000">
                                          <p:val>
                                            <p:strVal val="#ppt_y"/>
                                          </p:val>
                                        </p:tav>
                                      </p:tavLst>
                                    </p:anim>
                                    <p:animEffect transition="in" filter="wipe(up)">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30984" y="5130592"/>
            <a:ext cx="9930033" cy="879921"/>
          </a:xfrm>
          <a:prstGeom prst="rect">
            <a:avLst/>
          </a:prstGeom>
          <a:ln>
            <a:solidFill>
              <a:schemeClr val="accent1"/>
            </a:solidFill>
          </a:ln>
        </p:spPr>
        <p:txBody>
          <a:bodyPr wrap="square">
            <a:spAutoFit/>
          </a:bodyPr>
          <a:lstStyle/>
          <a:p>
            <a:pPr>
              <a:lnSpc>
                <a:spcPct val="150000"/>
              </a:lnSpc>
            </a:pPr>
            <a:r>
              <a:rPr lang="zh-CN" altLang="en-US" b="1" dirty="0">
                <a:solidFill>
                  <a:srgbClr val="C00000"/>
                </a:solidFill>
                <a:latin typeface="思源黑体 CN Medium" panose="020B0600000000000000" pitchFamily="34" charset="-122"/>
                <a:ea typeface="思源黑体 CN Medium" panose="020B0600000000000000" pitchFamily="34" charset="-122"/>
              </a:rPr>
              <a:t>作为社会的精英、国家的栋梁、人民的骄傲，我国广大知识分子也是国家的宝贵财富，历来有浓厚的家国情怀、高远的治平之志和强烈的社会责任感</a:t>
            </a:r>
            <a:endParaRPr lang="zh-CN" altLang="en-US" b="1" dirty="0">
              <a:solidFill>
                <a:srgbClr val="C00000"/>
              </a:solidFill>
              <a:latin typeface="思源黑体 CN Medium" panose="020B0600000000000000" pitchFamily="34" charset="-122"/>
              <a:ea typeface="思源黑体 CN Medium" panose="020B0600000000000000" pitchFamily="34" charset="-122"/>
            </a:endParaRPr>
          </a:p>
        </p:txBody>
      </p:sp>
      <p:grpSp>
        <p:nvGrpSpPr>
          <p:cNvPr id="5" name="组合 4"/>
          <p:cNvGrpSpPr/>
          <p:nvPr/>
        </p:nvGrpSpPr>
        <p:grpSpPr>
          <a:xfrm>
            <a:off x="9193554" y="3170455"/>
            <a:ext cx="1650879" cy="1650879"/>
            <a:chOff x="7700491" y="4203864"/>
            <a:chExt cx="1781298" cy="1781298"/>
          </a:xfrm>
        </p:grpSpPr>
        <p:sp>
          <p:nvSpPr>
            <p:cNvPr id="6" name="椭圆 5"/>
            <p:cNvSpPr/>
            <p:nvPr/>
          </p:nvSpPr>
          <p:spPr>
            <a:xfrm>
              <a:off x="7700491" y="4203864"/>
              <a:ext cx="1781298" cy="1781298"/>
            </a:xfrm>
            <a:prstGeom prst="ellipse">
              <a:avLst/>
            </a:prstGeom>
            <a:solidFill>
              <a:srgbClr val="FFF5D2"/>
            </a:solidFill>
            <a:ln w="28575">
              <a:solidFill>
                <a:srgbClr val="B50F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B50F0C"/>
                </a:solidFill>
                <a:latin typeface="思源黑体 CN Medium" panose="020B0600000000000000" pitchFamily="34" charset="-122"/>
                <a:ea typeface="思源黑体 CN Medium" panose="020B0600000000000000" pitchFamily="34" charset="-122"/>
              </a:endParaRPr>
            </a:p>
          </p:txBody>
        </p:sp>
        <p:sp>
          <p:nvSpPr>
            <p:cNvPr id="7" name="矩形 6"/>
            <p:cNvSpPr/>
            <p:nvPr/>
          </p:nvSpPr>
          <p:spPr>
            <a:xfrm>
              <a:off x="7880781" y="4472446"/>
              <a:ext cx="1392707" cy="1029481"/>
            </a:xfrm>
            <a:prstGeom prst="rect">
              <a:avLst/>
            </a:prstGeom>
          </p:spPr>
          <p:txBody>
            <a:bodyPr wrap="none">
              <a:spAutoFit/>
            </a:bodyPr>
            <a:lstStyle/>
            <a:p>
              <a:pPr algn="ctr"/>
              <a:r>
                <a:rPr lang="zh-CN" altLang="en-US" sz="2800" b="1" dirty="0">
                  <a:solidFill>
                    <a:srgbClr val="B50F0C"/>
                  </a:solidFill>
                  <a:latin typeface="思源黑体 CN Medium" panose="020B0600000000000000" pitchFamily="34" charset="-122"/>
                  <a:ea typeface="思源黑体 CN Medium" panose="020B0600000000000000" pitchFamily="34" charset="-122"/>
                </a:rPr>
                <a:t>宋代</a:t>
              </a:r>
              <a:endParaRPr lang="en-US" altLang="zh-CN" sz="2800" b="1" dirty="0">
                <a:solidFill>
                  <a:srgbClr val="B50F0C"/>
                </a:solidFill>
                <a:latin typeface="思源黑体 CN Medium" panose="020B0600000000000000" pitchFamily="34" charset="-122"/>
                <a:ea typeface="思源黑体 CN Medium" panose="020B0600000000000000" pitchFamily="34" charset="-122"/>
              </a:endParaRPr>
            </a:p>
            <a:p>
              <a:pPr algn="ctr"/>
              <a:r>
                <a:rPr lang="zh-CN" altLang="en-US" sz="2800" b="1" dirty="0">
                  <a:solidFill>
                    <a:srgbClr val="B50F0C"/>
                  </a:solidFill>
                  <a:latin typeface="思源黑体 CN Medium" panose="020B0600000000000000" pitchFamily="34" charset="-122"/>
                  <a:ea typeface="思源黑体 CN Medium" panose="020B0600000000000000" pitchFamily="34" charset="-122"/>
                </a:rPr>
                <a:t>苏东坡</a:t>
              </a:r>
              <a:endParaRPr lang="zh-CN" altLang="en-US" sz="2800" b="1" dirty="0">
                <a:solidFill>
                  <a:srgbClr val="B50F0C"/>
                </a:solidFill>
                <a:latin typeface="思源黑体 CN Medium" panose="020B0600000000000000" pitchFamily="34" charset="-122"/>
                <a:ea typeface="思源黑体 CN Medium" panose="020B0600000000000000" pitchFamily="34" charset="-122"/>
              </a:endParaRPr>
            </a:p>
          </p:txBody>
        </p:sp>
      </p:grpSp>
      <p:grpSp>
        <p:nvGrpSpPr>
          <p:cNvPr id="8" name="组合 7"/>
          <p:cNvGrpSpPr/>
          <p:nvPr/>
        </p:nvGrpSpPr>
        <p:grpSpPr>
          <a:xfrm>
            <a:off x="4286795" y="1417516"/>
            <a:ext cx="1665228" cy="1650879"/>
            <a:chOff x="4818744" y="358900"/>
            <a:chExt cx="2228008" cy="2208810"/>
          </a:xfrm>
        </p:grpSpPr>
        <p:sp>
          <p:nvSpPr>
            <p:cNvPr id="9" name="椭圆 8"/>
            <p:cNvSpPr/>
            <p:nvPr/>
          </p:nvSpPr>
          <p:spPr>
            <a:xfrm>
              <a:off x="4818744" y="358900"/>
              <a:ext cx="2208810" cy="2208810"/>
            </a:xfrm>
            <a:prstGeom prst="ellipse">
              <a:avLst/>
            </a:prstGeom>
            <a:solidFill>
              <a:srgbClr val="FFF5D2"/>
            </a:solidFill>
            <a:ln w="28575">
              <a:solidFill>
                <a:srgbClr val="B50F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B50F0C"/>
                </a:solidFill>
                <a:latin typeface="思源黑体 CN Medium" panose="020B0600000000000000" pitchFamily="34" charset="-122"/>
                <a:ea typeface="思源黑体 CN Medium" panose="020B0600000000000000" pitchFamily="34" charset="-122"/>
              </a:endParaRPr>
            </a:p>
          </p:txBody>
        </p:sp>
        <p:sp>
          <p:nvSpPr>
            <p:cNvPr id="10" name="矩形 9"/>
            <p:cNvSpPr/>
            <p:nvPr/>
          </p:nvSpPr>
          <p:spPr>
            <a:xfrm>
              <a:off x="4826501" y="893303"/>
              <a:ext cx="2220251" cy="1276557"/>
            </a:xfrm>
            <a:prstGeom prst="rect">
              <a:avLst/>
            </a:prstGeom>
          </p:spPr>
          <p:txBody>
            <a:bodyPr wrap="none">
              <a:spAutoFit/>
            </a:bodyPr>
            <a:lstStyle/>
            <a:p>
              <a:pPr algn="ctr"/>
              <a:r>
                <a:rPr lang="zh-CN" altLang="en-US" sz="2800" b="1" dirty="0">
                  <a:solidFill>
                    <a:srgbClr val="B50F0C"/>
                  </a:solidFill>
                  <a:latin typeface="思源黑体 CN Medium" panose="020B0600000000000000" pitchFamily="34" charset="-122"/>
                  <a:ea typeface="思源黑体 CN Medium" panose="020B0600000000000000" pitchFamily="34" charset="-122"/>
                </a:rPr>
                <a:t>春秋战国</a:t>
              </a:r>
              <a:endParaRPr lang="en-US" altLang="zh-CN" sz="2800" b="1" dirty="0">
                <a:solidFill>
                  <a:srgbClr val="B50F0C"/>
                </a:solidFill>
                <a:latin typeface="思源黑体 CN Medium" panose="020B0600000000000000" pitchFamily="34" charset="-122"/>
                <a:ea typeface="思源黑体 CN Medium" panose="020B0600000000000000" pitchFamily="34" charset="-122"/>
              </a:endParaRPr>
            </a:p>
            <a:p>
              <a:pPr algn="ctr"/>
              <a:r>
                <a:rPr lang="zh-CN" altLang="en-US" sz="2800" b="1" dirty="0">
                  <a:solidFill>
                    <a:srgbClr val="B50F0C"/>
                  </a:solidFill>
                  <a:latin typeface="思源黑体 CN Medium" panose="020B0600000000000000" pitchFamily="34" charset="-122"/>
                  <a:ea typeface="思源黑体 CN Medium" panose="020B0600000000000000" pitchFamily="34" charset="-122"/>
                </a:rPr>
                <a:t>时期孟子</a:t>
              </a:r>
              <a:endParaRPr lang="zh-CN" altLang="en-US" sz="2800" b="1" dirty="0">
                <a:solidFill>
                  <a:srgbClr val="B50F0C"/>
                </a:solidFill>
                <a:latin typeface="思源黑体 CN Medium" panose="020B0600000000000000" pitchFamily="34" charset="-122"/>
                <a:ea typeface="思源黑体 CN Medium" panose="020B0600000000000000" pitchFamily="34" charset="-122"/>
              </a:endParaRPr>
            </a:p>
          </p:txBody>
        </p:sp>
      </p:grpSp>
      <p:grpSp>
        <p:nvGrpSpPr>
          <p:cNvPr id="11" name="组合 10"/>
          <p:cNvGrpSpPr/>
          <p:nvPr/>
        </p:nvGrpSpPr>
        <p:grpSpPr>
          <a:xfrm>
            <a:off x="6747349" y="1417516"/>
            <a:ext cx="1650879" cy="1650879"/>
            <a:chOff x="8274134" y="311068"/>
            <a:chExt cx="1781298" cy="1781298"/>
          </a:xfrm>
          <a:solidFill>
            <a:srgbClr val="FFF5D2"/>
          </a:solidFill>
        </p:grpSpPr>
        <p:sp>
          <p:nvSpPr>
            <p:cNvPr id="12" name="椭圆 11"/>
            <p:cNvSpPr/>
            <p:nvPr/>
          </p:nvSpPr>
          <p:spPr>
            <a:xfrm>
              <a:off x="8274134" y="311068"/>
              <a:ext cx="1781298" cy="1781298"/>
            </a:xfrm>
            <a:prstGeom prst="ellipse">
              <a:avLst/>
            </a:prstGeom>
            <a:grpFill/>
            <a:ln w="28575">
              <a:solidFill>
                <a:srgbClr val="B50F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B50F0C"/>
                </a:solidFill>
                <a:latin typeface="思源黑体 CN Medium" panose="020B0600000000000000" pitchFamily="34" charset="-122"/>
                <a:ea typeface="思源黑体 CN Medium" panose="020B0600000000000000" pitchFamily="34" charset="-122"/>
              </a:endParaRPr>
            </a:p>
          </p:txBody>
        </p:sp>
        <p:sp>
          <p:nvSpPr>
            <p:cNvPr id="13" name="矩形 12"/>
            <p:cNvSpPr/>
            <p:nvPr/>
          </p:nvSpPr>
          <p:spPr>
            <a:xfrm>
              <a:off x="8682048" y="632508"/>
              <a:ext cx="994890" cy="1029481"/>
            </a:xfrm>
            <a:prstGeom prst="rect">
              <a:avLst/>
            </a:prstGeom>
            <a:grpFill/>
          </p:spPr>
          <p:txBody>
            <a:bodyPr wrap="none">
              <a:spAutoFit/>
            </a:bodyPr>
            <a:lstStyle/>
            <a:p>
              <a:pPr algn="ctr"/>
              <a:r>
                <a:rPr lang="zh-CN" altLang="en-US" sz="2800" b="1" dirty="0">
                  <a:solidFill>
                    <a:srgbClr val="B50F0C"/>
                  </a:solidFill>
                  <a:latin typeface="思源黑体 CN Medium" panose="020B0600000000000000" pitchFamily="34" charset="-122"/>
                  <a:ea typeface="思源黑体 CN Medium" panose="020B0600000000000000" pitchFamily="34" charset="-122"/>
                </a:rPr>
                <a:t>汉代</a:t>
              </a:r>
              <a:endParaRPr lang="en-US" altLang="zh-CN" sz="2800" b="1" dirty="0">
                <a:solidFill>
                  <a:srgbClr val="B50F0C"/>
                </a:solidFill>
                <a:latin typeface="思源黑体 CN Medium" panose="020B0600000000000000" pitchFamily="34" charset="-122"/>
                <a:ea typeface="思源黑体 CN Medium" panose="020B0600000000000000" pitchFamily="34" charset="-122"/>
              </a:endParaRPr>
            </a:p>
            <a:p>
              <a:pPr algn="ctr"/>
              <a:r>
                <a:rPr lang="zh-CN" altLang="en-US" sz="2800" b="1" dirty="0">
                  <a:solidFill>
                    <a:srgbClr val="B50F0C"/>
                  </a:solidFill>
                  <a:latin typeface="思源黑体 CN Medium" panose="020B0600000000000000" pitchFamily="34" charset="-122"/>
                  <a:ea typeface="思源黑体 CN Medium" panose="020B0600000000000000" pitchFamily="34" charset="-122"/>
                </a:rPr>
                <a:t>贾谊</a:t>
              </a:r>
              <a:endParaRPr lang="zh-CN" altLang="en-US" sz="2800" b="1" dirty="0">
                <a:solidFill>
                  <a:srgbClr val="B50F0C"/>
                </a:solidFill>
                <a:latin typeface="思源黑体 CN Medium" panose="020B0600000000000000" pitchFamily="34" charset="-122"/>
                <a:ea typeface="思源黑体 CN Medium" panose="020B0600000000000000" pitchFamily="34" charset="-122"/>
              </a:endParaRPr>
            </a:p>
          </p:txBody>
        </p:sp>
      </p:grpSp>
      <p:grpSp>
        <p:nvGrpSpPr>
          <p:cNvPr id="14" name="组合 13"/>
          <p:cNvGrpSpPr/>
          <p:nvPr/>
        </p:nvGrpSpPr>
        <p:grpSpPr>
          <a:xfrm>
            <a:off x="9193554" y="1417516"/>
            <a:ext cx="1650879" cy="1650879"/>
            <a:chOff x="9919853" y="2438399"/>
            <a:chExt cx="1943101" cy="1943101"/>
          </a:xfrm>
        </p:grpSpPr>
        <p:sp>
          <p:nvSpPr>
            <p:cNvPr id="15" name="椭圆 14"/>
            <p:cNvSpPr/>
            <p:nvPr/>
          </p:nvSpPr>
          <p:spPr>
            <a:xfrm>
              <a:off x="9919853" y="2438399"/>
              <a:ext cx="1943101" cy="1943101"/>
            </a:xfrm>
            <a:prstGeom prst="ellipse">
              <a:avLst/>
            </a:prstGeom>
            <a:solidFill>
              <a:srgbClr val="FFF5D2"/>
            </a:solidFill>
            <a:ln w="28575">
              <a:solidFill>
                <a:srgbClr val="B50F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B50F0C"/>
                </a:solidFill>
                <a:latin typeface="思源黑体 CN Medium" panose="020B0600000000000000" pitchFamily="34" charset="-122"/>
                <a:ea typeface="思源黑体 CN Medium" panose="020B0600000000000000" pitchFamily="34" charset="-122"/>
              </a:endParaRPr>
            </a:p>
          </p:txBody>
        </p:sp>
        <p:sp>
          <p:nvSpPr>
            <p:cNvPr id="16" name="矩形 15"/>
            <p:cNvSpPr/>
            <p:nvPr/>
          </p:nvSpPr>
          <p:spPr>
            <a:xfrm>
              <a:off x="10348774" y="2927687"/>
              <a:ext cx="1085260" cy="1122993"/>
            </a:xfrm>
            <a:prstGeom prst="rect">
              <a:avLst/>
            </a:prstGeom>
          </p:spPr>
          <p:txBody>
            <a:bodyPr wrap="none">
              <a:spAutoFit/>
            </a:bodyPr>
            <a:lstStyle/>
            <a:p>
              <a:pPr algn="ctr"/>
              <a:r>
                <a:rPr lang="zh-CN" altLang="en-US" sz="2800" b="1" dirty="0">
                  <a:solidFill>
                    <a:srgbClr val="B50F0C"/>
                  </a:solidFill>
                  <a:latin typeface="思源黑体 CN Medium" panose="020B0600000000000000" pitchFamily="34" charset="-122"/>
                  <a:ea typeface="思源黑体 CN Medium" panose="020B0600000000000000" pitchFamily="34" charset="-122"/>
                </a:rPr>
                <a:t>唐代</a:t>
              </a:r>
              <a:endParaRPr lang="en-US" altLang="zh-CN" sz="2800" b="1" dirty="0">
                <a:solidFill>
                  <a:srgbClr val="B50F0C"/>
                </a:solidFill>
                <a:latin typeface="思源黑体 CN Medium" panose="020B0600000000000000" pitchFamily="34" charset="-122"/>
                <a:ea typeface="思源黑体 CN Medium" panose="020B0600000000000000" pitchFamily="34" charset="-122"/>
              </a:endParaRPr>
            </a:p>
            <a:p>
              <a:pPr algn="ctr"/>
              <a:r>
                <a:rPr lang="zh-CN" altLang="en-US" sz="2800" b="1" dirty="0">
                  <a:solidFill>
                    <a:srgbClr val="B50F0C"/>
                  </a:solidFill>
                  <a:latin typeface="思源黑体 CN Medium" panose="020B0600000000000000" pitchFamily="34" charset="-122"/>
                  <a:ea typeface="思源黑体 CN Medium" panose="020B0600000000000000" pitchFamily="34" charset="-122"/>
                </a:rPr>
                <a:t>李白</a:t>
              </a:r>
              <a:endParaRPr lang="zh-CN" altLang="en-US" sz="2800" b="1" dirty="0">
                <a:solidFill>
                  <a:srgbClr val="B50F0C"/>
                </a:solidFill>
                <a:latin typeface="思源黑体 CN Medium" panose="020B0600000000000000" pitchFamily="34" charset="-122"/>
                <a:ea typeface="思源黑体 CN Medium" panose="020B0600000000000000" pitchFamily="34" charset="-122"/>
              </a:endParaRPr>
            </a:p>
          </p:txBody>
        </p:sp>
      </p:grpSp>
      <p:grpSp>
        <p:nvGrpSpPr>
          <p:cNvPr id="17" name="组合 16"/>
          <p:cNvGrpSpPr/>
          <p:nvPr/>
        </p:nvGrpSpPr>
        <p:grpSpPr>
          <a:xfrm>
            <a:off x="6747349" y="3170455"/>
            <a:ext cx="1650879" cy="1650879"/>
            <a:chOff x="4265385" y="4731657"/>
            <a:chExt cx="1600200" cy="1600200"/>
          </a:xfrm>
        </p:grpSpPr>
        <p:sp>
          <p:nvSpPr>
            <p:cNvPr id="18" name="椭圆 17"/>
            <p:cNvSpPr/>
            <p:nvPr/>
          </p:nvSpPr>
          <p:spPr>
            <a:xfrm>
              <a:off x="4265385" y="4731657"/>
              <a:ext cx="1600200" cy="1600200"/>
            </a:xfrm>
            <a:prstGeom prst="ellipse">
              <a:avLst/>
            </a:prstGeom>
            <a:solidFill>
              <a:srgbClr val="FFF5D2"/>
            </a:solidFill>
            <a:ln w="28575">
              <a:solidFill>
                <a:srgbClr val="B50F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思源黑体 CN Medium" panose="020B0600000000000000" pitchFamily="34" charset="-122"/>
                <a:ea typeface="思源黑体 CN Medium" panose="020B0600000000000000" pitchFamily="34" charset="-122"/>
              </a:endParaRPr>
            </a:p>
          </p:txBody>
        </p:sp>
        <p:sp>
          <p:nvSpPr>
            <p:cNvPr id="19" name="矩形 18"/>
            <p:cNvSpPr/>
            <p:nvPr/>
          </p:nvSpPr>
          <p:spPr>
            <a:xfrm>
              <a:off x="4618614" y="5031421"/>
              <a:ext cx="893743" cy="924818"/>
            </a:xfrm>
            <a:prstGeom prst="rect">
              <a:avLst/>
            </a:prstGeom>
          </p:spPr>
          <p:txBody>
            <a:bodyPr wrap="none">
              <a:spAutoFit/>
            </a:bodyPr>
            <a:lstStyle/>
            <a:p>
              <a:pPr algn="ctr"/>
              <a:r>
                <a:rPr lang="zh-CN" altLang="en-US" sz="2800" b="1" dirty="0">
                  <a:solidFill>
                    <a:srgbClr val="B50F0C"/>
                  </a:solidFill>
                  <a:latin typeface="思源黑体 CN Medium" panose="020B0600000000000000" pitchFamily="34" charset="-122"/>
                  <a:ea typeface="思源黑体 CN Medium" panose="020B0600000000000000" pitchFamily="34" charset="-122"/>
                </a:rPr>
                <a:t>明代</a:t>
              </a:r>
              <a:endParaRPr lang="en-US" altLang="zh-CN" sz="2800" b="1" dirty="0">
                <a:solidFill>
                  <a:srgbClr val="B50F0C"/>
                </a:solidFill>
                <a:latin typeface="思源黑体 CN Medium" panose="020B0600000000000000" pitchFamily="34" charset="-122"/>
                <a:ea typeface="思源黑体 CN Medium" panose="020B0600000000000000" pitchFamily="34" charset="-122"/>
              </a:endParaRPr>
            </a:p>
            <a:p>
              <a:pPr algn="ctr"/>
              <a:r>
                <a:rPr lang="zh-CN" altLang="en-US" sz="2800" b="1" dirty="0">
                  <a:solidFill>
                    <a:srgbClr val="B50F0C"/>
                  </a:solidFill>
                  <a:latin typeface="思源黑体 CN Medium" panose="020B0600000000000000" pitchFamily="34" charset="-122"/>
                  <a:ea typeface="思源黑体 CN Medium" panose="020B0600000000000000" pitchFamily="34" charset="-122"/>
                </a:rPr>
                <a:t>海瑞</a:t>
              </a:r>
              <a:endParaRPr lang="zh-CN" altLang="en-US" sz="2800" b="1" dirty="0">
                <a:solidFill>
                  <a:srgbClr val="B50F0C"/>
                </a:solidFill>
                <a:latin typeface="思源黑体 CN Medium" panose="020B0600000000000000" pitchFamily="34" charset="-122"/>
                <a:ea typeface="思源黑体 CN Medium" panose="020B0600000000000000" pitchFamily="34" charset="-122"/>
              </a:endParaRPr>
            </a:p>
          </p:txBody>
        </p:sp>
      </p:grpSp>
      <p:grpSp>
        <p:nvGrpSpPr>
          <p:cNvPr id="20" name="组合 19"/>
          <p:cNvGrpSpPr/>
          <p:nvPr/>
        </p:nvGrpSpPr>
        <p:grpSpPr>
          <a:xfrm>
            <a:off x="1074058" y="1637418"/>
            <a:ext cx="2861954" cy="2861954"/>
            <a:chOff x="711200" y="2552395"/>
            <a:chExt cx="2861954" cy="2861954"/>
          </a:xfrm>
          <a:solidFill>
            <a:srgbClr val="E60000"/>
          </a:solidFill>
        </p:grpSpPr>
        <p:grpSp>
          <p:nvGrpSpPr>
            <p:cNvPr id="21" name="组合 20"/>
            <p:cNvGrpSpPr/>
            <p:nvPr/>
          </p:nvGrpSpPr>
          <p:grpSpPr>
            <a:xfrm>
              <a:off x="711200" y="2552395"/>
              <a:ext cx="2861954" cy="2861954"/>
              <a:chOff x="711200" y="2144155"/>
              <a:chExt cx="2861954" cy="2861954"/>
            </a:xfrm>
            <a:grpFill/>
          </p:grpSpPr>
          <p:sp>
            <p:nvSpPr>
              <p:cNvPr id="23" name="椭圆 22"/>
              <p:cNvSpPr/>
              <p:nvPr/>
            </p:nvSpPr>
            <p:spPr>
              <a:xfrm>
                <a:off x="711200" y="2144155"/>
                <a:ext cx="2861954" cy="2861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811395" y="3734643"/>
                <a:ext cx="2657585" cy="861774"/>
              </a:xfrm>
              <a:prstGeom prst="rect">
                <a:avLst/>
              </a:prstGeom>
              <a:noFill/>
            </p:spPr>
            <p:txBody>
              <a:bodyPr wrap="square">
                <a:spAutoFit/>
              </a:bodyPr>
              <a:lstStyle/>
              <a:p>
                <a:pPr algn="ctr"/>
                <a:r>
                  <a:rPr lang="zh-CN" altLang="en-US" sz="2500" b="1" dirty="0">
                    <a:solidFill>
                      <a:srgbClr val="FFF5D2"/>
                    </a:solidFill>
                    <a:latin typeface="思源黑体 CN Bold" panose="020B0800000000000000" pitchFamily="34" charset="-122"/>
                    <a:ea typeface="思源黑体 CN Bold" panose="020B0800000000000000" pitchFamily="34" charset="-122"/>
                  </a:rPr>
                  <a:t>爱国之情贯穿整个中华文明史</a:t>
                </a:r>
                <a:endParaRPr lang="zh-CN" altLang="en-US" sz="2500" b="1" dirty="0">
                  <a:solidFill>
                    <a:srgbClr val="FFF5D2"/>
                  </a:solidFill>
                </a:endParaRPr>
              </a:p>
            </p:txBody>
          </p:sp>
        </p:grpSp>
        <p:pic>
          <p:nvPicPr>
            <p:cNvPr id="22" name="图片 21"/>
            <p:cNvPicPr>
              <a:picLocks noChangeAspect="1"/>
            </p:cNvPicPr>
            <p:nvPr/>
          </p:nvPicPr>
          <p:blipFill>
            <a:blip r:embed="rId1" cstate="screen"/>
            <a:stretch>
              <a:fillRect/>
            </a:stretch>
          </p:blipFill>
          <p:spPr>
            <a:xfrm>
              <a:off x="1423961" y="2871436"/>
              <a:ext cx="1237512" cy="1237512"/>
            </a:xfrm>
            <a:prstGeom prst="rect">
              <a:avLst/>
            </a:prstGeom>
            <a:grpFill/>
          </p:spPr>
        </p:pic>
      </p:grpSp>
      <p:grpSp>
        <p:nvGrpSpPr>
          <p:cNvPr id="25" name="组合 24"/>
          <p:cNvGrpSpPr/>
          <p:nvPr/>
        </p:nvGrpSpPr>
        <p:grpSpPr>
          <a:xfrm>
            <a:off x="4286795" y="3170455"/>
            <a:ext cx="1650879" cy="1650879"/>
            <a:chOff x="4265385" y="4731657"/>
            <a:chExt cx="1600200" cy="1600200"/>
          </a:xfrm>
        </p:grpSpPr>
        <p:sp>
          <p:nvSpPr>
            <p:cNvPr id="26" name="椭圆 25"/>
            <p:cNvSpPr/>
            <p:nvPr/>
          </p:nvSpPr>
          <p:spPr>
            <a:xfrm>
              <a:off x="4265385" y="4731657"/>
              <a:ext cx="1600200" cy="1600200"/>
            </a:xfrm>
            <a:prstGeom prst="ellipse">
              <a:avLst/>
            </a:prstGeom>
            <a:solidFill>
              <a:srgbClr val="FFF5D2"/>
            </a:solidFill>
            <a:ln w="28575">
              <a:solidFill>
                <a:srgbClr val="B50F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思源黑体 CN Medium" panose="020B0600000000000000" pitchFamily="34" charset="-122"/>
                <a:ea typeface="思源黑体 CN Medium" panose="020B0600000000000000" pitchFamily="34" charset="-122"/>
              </a:endParaRPr>
            </a:p>
          </p:txBody>
        </p:sp>
        <p:sp>
          <p:nvSpPr>
            <p:cNvPr id="27" name="矩形 26"/>
            <p:cNvSpPr/>
            <p:nvPr/>
          </p:nvSpPr>
          <p:spPr>
            <a:xfrm>
              <a:off x="4428355" y="5031421"/>
              <a:ext cx="1251116" cy="924818"/>
            </a:xfrm>
            <a:prstGeom prst="rect">
              <a:avLst/>
            </a:prstGeom>
          </p:spPr>
          <p:txBody>
            <a:bodyPr wrap="none">
              <a:spAutoFit/>
            </a:bodyPr>
            <a:lstStyle/>
            <a:p>
              <a:pPr algn="ctr"/>
              <a:r>
                <a:rPr lang="zh-CN" altLang="en-US" sz="2800" b="1" dirty="0">
                  <a:solidFill>
                    <a:srgbClr val="B50F0C"/>
                  </a:solidFill>
                  <a:latin typeface="思源黑体 CN Medium" panose="020B0600000000000000" pitchFamily="34" charset="-122"/>
                  <a:ea typeface="思源黑体 CN Medium" panose="020B0600000000000000" pitchFamily="34" charset="-122"/>
                </a:rPr>
                <a:t>清代</a:t>
              </a:r>
              <a:endParaRPr lang="en-US" altLang="zh-CN" sz="2800" b="1" dirty="0">
                <a:solidFill>
                  <a:srgbClr val="B50F0C"/>
                </a:solidFill>
                <a:latin typeface="思源黑体 CN Medium" panose="020B0600000000000000" pitchFamily="34" charset="-122"/>
                <a:ea typeface="思源黑体 CN Medium" panose="020B0600000000000000" pitchFamily="34" charset="-122"/>
              </a:endParaRPr>
            </a:p>
            <a:p>
              <a:pPr algn="ctr"/>
              <a:r>
                <a:rPr lang="zh-CN" altLang="en-US" sz="2800" b="1" dirty="0">
                  <a:solidFill>
                    <a:srgbClr val="B50F0C"/>
                  </a:solidFill>
                  <a:latin typeface="思源黑体 CN Medium" panose="020B0600000000000000" pitchFamily="34" charset="-122"/>
                  <a:ea typeface="思源黑体 CN Medium" panose="020B0600000000000000" pitchFamily="34" charset="-122"/>
                </a:rPr>
                <a:t>林则徐</a:t>
              </a:r>
              <a:endParaRPr lang="zh-CN" altLang="en-US" sz="2800" b="1" dirty="0">
                <a:solidFill>
                  <a:srgbClr val="B50F0C"/>
                </a:solidFill>
                <a:latin typeface="思源黑体 CN Medium" panose="020B0600000000000000" pitchFamily="34" charset="-122"/>
                <a:ea typeface="思源黑体 CN Medium" panose="020B06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6800">
        <p:random/>
      </p:transition>
    </mc:Choice>
    <mc:Fallback>
      <p:transition spd="slow" advTm="68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Effect transition="in" filter="fade">
                                      <p:cBhvr>
                                        <p:cTn id="15" dur="750"/>
                                        <p:tgtEl>
                                          <p:spTgt spid="8"/>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fltVal val="0"/>
                                          </p:val>
                                        </p:tav>
                                        <p:tav tm="100000">
                                          <p:val>
                                            <p:strVal val="#ppt_w"/>
                                          </p:val>
                                        </p:tav>
                                      </p:tavLst>
                                    </p:anim>
                                    <p:anim calcmode="lin" valueType="num">
                                      <p:cBhvr>
                                        <p:cTn id="20" dur="750" fill="hold"/>
                                        <p:tgtEl>
                                          <p:spTgt spid="11"/>
                                        </p:tgtEl>
                                        <p:attrNameLst>
                                          <p:attrName>ppt_h</p:attrName>
                                        </p:attrNameLst>
                                      </p:cBhvr>
                                      <p:tavLst>
                                        <p:tav tm="0">
                                          <p:val>
                                            <p:fltVal val="0"/>
                                          </p:val>
                                        </p:tav>
                                        <p:tav tm="100000">
                                          <p:val>
                                            <p:strVal val="#ppt_h"/>
                                          </p:val>
                                        </p:tav>
                                      </p:tavLst>
                                    </p:anim>
                                    <p:animEffect transition="in" filter="fade">
                                      <p:cBhvr>
                                        <p:cTn id="21" dur="750"/>
                                        <p:tgtEl>
                                          <p:spTgt spid="11"/>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750" fill="hold"/>
                                        <p:tgtEl>
                                          <p:spTgt spid="14"/>
                                        </p:tgtEl>
                                        <p:attrNameLst>
                                          <p:attrName>ppt_w</p:attrName>
                                        </p:attrNameLst>
                                      </p:cBhvr>
                                      <p:tavLst>
                                        <p:tav tm="0">
                                          <p:val>
                                            <p:fltVal val="0"/>
                                          </p:val>
                                        </p:tav>
                                        <p:tav tm="100000">
                                          <p:val>
                                            <p:strVal val="#ppt_w"/>
                                          </p:val>
                                        </p:tav>
                                      </p:tavLst>
                                    </p:anim>
                                    <p:anim calcmode="lin" valueType="num">
                                      <p:cBhvr>
                                        <p:cTn id="26" dur="750" fill="hold"/>
                                        <p:tgtEl>
                                          <p:spTgt spid="14"/>
                                        </p:tgtEl>
                                        <p:attrNameLst>
                                          <p:attrName>ppt_h</p:attrName>
                                        </p:attrNameLst>
                                      </p:cBhvr>
                                      <p:tavLst>
                                        <p:tav tm="0">
                                          <p:val>
                                            <p:fltVal val="0"/>
                                          </p:val>
                                        </p:tav>
                                        <p:tav tm="100000">
                                          <p:val>
                                            <p:strVal val="#ppt_h"/>
                                          </p:val>
                                        </p:tav>
                                      </p:tavLst>
                                    </p:anim>
                                    <p:animEffect transition="in" filter="fade">
                                      <p:cBhvr>
                                        <p:cTn id="27" dur="750"/>
                                        <p:tgtEl>
                                          <p:spTgt spid="14"/>
                                        </p:tgtEl>
                                      </p:cBhvr>
                                    </p:animEffect>
                                  </p:childTnLst>
                                </p:cTn>
                              </p:par>
                            </p:childTnLst>
                          </p:cTn>
                        </p:par>
                        <p:par>
                          <p:cTn id="28" fill="hold">
                            <p:stCondLst>
                              <p:cond delay="3500"/>
                            </p:stCondLst>
                            <p:childTnLst>
                              <p:par>
                                <p:cTn id="29" presetID="53"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750" fill="hold"/>
                                        <p:tgtEl>
                                          <p:spTgt spid="5"/>
                                        </p:tgtEl>
                                        <p:attrNameLst>
                                          <p:attrName>ppt_w</p:attrName>
                                        </p:attrNameLst>
                                      </p:cBhvr>
                                      <p:tavLst>
                                        <p:tav tm="0">
                                          <p:val>
                                            <p:fltVal val="0"/>
                                          </p:val>
                                        </p:tav>
                                        <p:tav tm="100000">
                                          <p:val>
                                            <p:strVal val="#ppt_w"/>
                                          </p:val>
                                        </p:tav>
                                      </p:tavLst>
                                    </p:anim>
                                    <p:anim calcmode="lin" valueType="num">
                                      <p:cBhvr>
                                        <p:cTn id="32" dur="750" fill="hold"/>
                                        <p:tgtEl>
                                          <p:spTgt spid="5"/>
                                        </p:tgtEl>
                                        <p:attrNameLst>
                                          <p:attrName>ppt_h</p:attrName>
                                        </p:attrNameLst>
                                      </p:cBhvr>
                                      <p:tavLst>
                                        <p:tav tm="0">
                                          <p:val>
                                            <p:fltVal val="0"/>
                                          </p:val>
                                        </p:tav>
                                        <p:tav tm="100000">
                                          <p:val>
                                            <p:strVal val="#ppt_h"/>
                                          </p:val>
                                        </p:tav>
                                      </p:tavLst>
                                    </p:anim>
                                    <p:animEffect transition="in" filter="fade">
                                      <p:cBhvr>
                                        <p:cTn id="33" dur="750"/>
                                        <p:tgtEl>
                                          <p:spTgt spid="5"/>
                                        </p:tgtEl>
                                      </p:cBhvr>
                                    </p:animEffect>
                                  </p:childTnLst>
                                </p:cTn>
                              </p:par>
                            </p:childTnLst>
                          </p:cTn>
                        </p:par>
                        <p:par>
                          <p:cTn id="34" fill="hold">
                            <p:stCondLst>
                              <p:cond delay="4500"/>
                            </p:stCondLst>
                            <p:childTnLst>
                              <p:par>
                                <p:cTn id="35" presetID="53" presetClass="entr" presetSubtype="16"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750" fill="hold"/>
                                        <p:tgtEl>
                                          <p:spTgt spid="17"/>
                                        </p:tgtEl>
                                        <p:attrNameLst>
                                          <p:attrName>ppt_w</p:attrName>
                                        </p:attrNameLst>
                                      </p:cBhvr>
                                      <p:tavLst>
                                        <p:tav tm="0">
                                          <p:val>
                                            <p:fltVal val="0"/>
                                          </p:val>
                                        </p:tav>
                                        <p:tav tm="100000">
                                          <p:val>
                                            <p:strVal val="#ppt_w"/>
                                          </p:val>
                                        </p:tav>
                                      </p:tavLst>
                                    </p:anim>
                                    <p:anim calcmode="lin" valueType="num">
                                      <p:cBhvr>
                                        <p:cTn id="38" dur="750" fill="hold"/>
                                        <p:tgtEl>
                                          <p:spTgt spid="17"/>
                                        </p:tgtEl>
                                        <p:attrNameLst>
                                          <p:attrName>ppt_h</p:attrName>
                                        </p:attrNameLst>
                                      </p:cBhvr>
                                      <p:tavLst>
                                        <p:tav tm="0">
                                          <p:val>
                                            <p:fltVal val="0"/>
                                          </p:val>
                                        </p:tav>
                                        <p:tav tm="100000">
                                          <p:val>
                                            <p:strVal val="#ppt_h"/>
                                          </p:val>
                                        </p:tav>
                                      </p:tavLst>
                                    </p:anim>
                                    <p:animEffect transition="in" filter="fade">
                                      <p:cBhvr>
                                        <p:cTn id="39" dur="750"/>
                                        <p:tgtEl>
                                          <p:spTgt spid="17"/>
                                        </p:tgtEl>
                                      </p:cBhvr>
                                    </p:animEffect>
                                  </p:childTnLst>
                                </p:cTn>
                              </p:par>
                            </p:childTnLst>
                          </p:cTn>
                        </p:par>
                        <p:par>
                          <p:cTn id="40" fill="hold">
                            <p:stCondLst>
                              <p:cond delay="5500"/>
                            </p:stCondLst>
                            <p:childTnLst>
                              <p:par>
                                <p:cTn id="41" presetID="53" presetClass="entr" presetSubtype="16"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750" fill="hold"/>
                                        <p:tgtEl>
                                          <p:spTgt spid="25"/>
                                        </p:tgtEl>
                                        <p:attrNameLst>
                                          <p:attrName>ppt_w</p:attrName>
                                        </p:attrNameLst>
                                      </p:cBhvr>
                                      <p:tavLst>
                                        <p:tav tm="0">
                                          <p:val>
                                            <p:fltVal val="0"/>
                                          </p:val>
                                        </p:tav>
                                        <p:tav tm="100000">
                                          <p:val>
                                            <p:strVal val="#ppt_w"/>
                                          </p:val>
                                        </p:tav>
                                      </p:tavLst>
                                    </p:anim>
                                    <p:anim calcmode="lin" valueType="num">
                                      <p:cBhvr>
                                        <p:cTn id="44" dur="750" fill="hold"/>
                                        <p:tgtEl>
                                          <p:spTgt spid="25"/>
                                        </p:tgtEl>
                                        <p:attrNameLst>
                                          <p:attrName>ppt_h</p:attrName>
                                        </p:attrNameLst>
                                      </p:cBhvr>
                                      <p:tavLst>
                                        <p:tav tm="0">
                                          <p:val>
                                            <p:fltVal val="0"/>
                                          </p:val>
                                        </p:tav>
                                        <p:tav tm="100000">
                                          <p:val>
                                            <p:strVal val="#ppt_h"/>
                                          </p:val>
                                        </p:tav>
                                      </p:tavLst>
                                    </p:anim>
                                    <p:animEffect transition="in" filter="fade">
                                      <p:cBhvr>
                                        <p:cTn id="45" dur="750"/>
                                        <p:tgtEl>
                                          <p:spTgt spid="25"/>
                                        </p:tgtEl>
                                      </p:cBhvr>
                                    </p:animEffect>
                                  </p:childTnLst>
                                </p:cTn>
                              </p:par>
                            </p:childTnLst>
                          </p:cTn>
                        </p:par>
                        <p:par>
                          <p:cTn id="46" fill="hold">
                            <p:stCondLst>
                              <p:cond delay="6500"/>
                            </p:stCondLst>
                            <p:childTnLst>
                              <p:par>
                                <p:cTn id="47" presetID="22" presetClass="entr" presetSubtype="1"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up)">
                                      <p:cBhvr>
                                        <p:cTn id="49"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p:cNvSpPr/>
          <p:nvPr/>
        </p:nvSpPr>
        <p:spPr bwMode="auto">
          <a:xfrm>
            <a:off x="913789" y="1278150"/>
            <a:ext cx="1447445" cy="1758031"/>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chemeClr val="accent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A11752"/>
              </a:solidFill>
              <a:cs typeface="+mn-ea"/>
              <a:sym typeface="+mn-lt"/>
            </a:endParaRPr>
          </a:p>
        </p:txBody>
      </p:sp>
      <p:sp>
        <p:nvSpPr>
          <p:cNvPr id="3" name="矩形 2"/>
          <p:cNvSpPr/>
          <p:nvPr/>
        </p:nvSpPr>
        <p:spPr>
          <a:xfrm>
            <a:off x="2928395" y="1694738"/>
            <a:ext cx="8380070" cy="134144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3090439" y="1999577"/>
            <a:ext cx="8125428" cy="940514"/>
          </a:xfrm>
          <a:prstGeom prst="rect">
            <a:avLst/>
          </a:prstGeom>
        </p:spPr>
        <p:txBody>
          <a:bodyPr wrap="square">
            <a:spAutoFit/>
          </a:bodyPr>
          <a:lstStyle/>
          <a:p>
            <a:pPr>
              <a:lnSpc>
                <a:spcPct val="120000"/>
              </a:lnSpc>
            </a:pPr>
            <a:r>
              <a:rPr lang="zh-CN" altLang="en-US" sz="2400" dirty="0">
                <a:latin typeface="思源黑体 CN Medium" panose="020B0600000000000000" pitchFamily="34" charset="-122"/>
                <a:ea typeface="思源黑体 CN Medium" panose="020B0600000000000000" pitchFamily="34" charset="-122"/>
                <a:cs typeface="+mn-ea"/>
                <a:sym typeface="+mn-lt"/>
              </a:rPr>
              <a:t>中国共产党的诞生和社会主义制度的建立，为知识分子建功立业提供了前所未有的广阔舞台</a:t>
            </a:r>
            <a:endParaRPr lang="zh-CN" altLang="zh-CN" sz="2400" dirty="0">
              <a:latin typeface="思源黑体 CN Medium" panose="020B0600000000000000" pitchFamily="34" charset="-122"/>
              <a:ea typeface="思源黑体 CN Medium" panose="020B0600000000000000" pitchFamily="34" charset="-122"/>
              <a:cs typeface="+mn-ea"/>
              <a:sym typeface="+mn-lt"/>
            </a:endParaRPr>
          </a:p>
        </p:txBody>
      </p:sp>
      <p:sp>
        <p:nvSpPr>
          <p:cNvPr id="5" name="矩形 4"/>
          <p:cNvSpPr/>
          <p:nvPr/>
        </p:nvSpPr>
        <p:spPr>
          <a:xfrm>
            <a:off x="3227247" y="1427690"/>
            <a:ext cx="2595434" cy="53986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b="1" dirty="0">
                <a:solidFill>
                  <a:schemeClr val="bg1"/>
                </a:solidFill>
                <a:latin typeface="思源黑体 Bold" panose="020B0800000000000000" pitchFamily="34" charset="-122"/>
                <a:ea typeface="思源黑体 Bold" panose="020B0800000000000000" pitchFamily="34" charset="-122"/>
                <a:cs typeface="+mn-ea"/>
                <a:sym typeface="+mn-lt"/>
              </a:rPr>
              <a:t>中国共产党</a:t>
            </a:r>
            <a:endParaRPr lang="zh-CN" altLang="en-US" sz="3000" b="1" dirty="0">
              <a:solidFill>
                <a:schemeClr val="bg1"/>
              </a:solidFill>
              <a:latin typeface="思源黑体 Bold" panose="020B0800000000000000" pitchFamily="34" charset="-122"/>
              <a:ea typeface="思源黑体 Bold" panose="020B0800000000000000" pitchFamily="34" charset="-122"/>
              <a:cs typeface="+mn-ea"/>
              <a:sym typeface="+mn-lt"/>
            </a:endParaRPr>
          </a:p>
        </p:txBody>
      </p:sp>
      <p:sp>
        <p:nvSpPr>
          <p:cNvPr id="6" name="任意多边形 6"/>
          <p:cNvSpPr/>
          <p:nvPr/>
        </p:nvSpPr>
        <p:spPr>
          <a:xfrm rot="18900000" flipH="1">
            <a:off x="1923725" y="3637892"/>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7" name="组合 6"/>
          <p:cNvGrpSpPr/>
          <p:nvPr/>
        </p:nvGrpSpPr>
        <p:grpSpPr>
          <a:xfrm>
            <a:off x="1287677" y="3404021"/>
            <a:ext cx="676483" cy="676480"/>
            <a:chOff x="5613944" y="2348233"/>
            <a:chExt cx="920788" cy="920788"/>
          </a:xfrm>
          <a:solidFill>
            <a:schemeClr val="accent1"/>
          </a:solidFill>
        </p:grpSpPr>
        <p:sp>
          <p:nvSpPr>
            <p:cNvPr id="8" name="椭圆 7"/>
            <p:cNvSpPr/>
            <p:nvPr/>
          </p:nvSpPr>
          <p:spPr>
            <a:xfrm flipH="1">
              <a:off x="5613944" y="2348233"/>
              <a:ext cx="920788" cy="920788"/>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gradFill>
                  <a:gsLst>
                    <a:gs pos="100000">
                      <a:schemeClr val="bg1"/>
                    </a:gs>
                    <a:gs pos="0">
                      <a:schemeClr val="bg1">
                        <a:lumMod val="95000"/>
                      </a:schemeClr>
                    </a:gs>
                  </a:gsLst>
                  <a:path path="circle">
                    <a:fillToRect l="100000" b="100000"/>
                  </a:path>
                </a:gradFill>
                <a:effectLst/>
                <a:uLnTx/>
                <a:uFillTx/>
                <a:latin typeface="Calibri" panose="020F0502020204030204"/>
                <a:ea typeface="宋体" panose="02010600030101010101" pitchFamily="2" charset="-122"/>
                <a:cs typeface="+mn-cs"/>
              </a:endParaRPr>
            </a:p>
          </p:txBody>
        </p:sp>
        <p:sp>
          <p:nvSpPr>
            <p:cNvPr id="9" name="TextBox 20"/>
            <p:cNvSpPr txBox="1"/>
            <p:nvPr/>
          </p:nvSpPr>
          <p:spPr>
            <a:xfrm>
              <a:off x="5896514" y="2470132"/>
              <a:ext cx="355651" cy="670287"/>
            </a:xfrm>
            <a:prstGeom prst="rect">
              <a:avLst/>
            </a:prstGeom>
            <a:grp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Agency FB" panose="020B0503020202020204" pitchFamily="34" charset="0"/>
                  <a:ea typeface="思源黑体 CN Bold" panose="020B0800000000000000" pitchFamily="34" charset="-122"/>
                </a:rPr>
                <a:t>01</a:t>
              </a:r>
              <a:endParaRPr kumimoji="0" lang="zh-CN" altLang="en-US" sz="3200"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Agency FB" panose="020B0503020202020204" pitchFamily="34" charset="0"/>
                <a:ea typeface="思源黑体 CN Bold" panose="020B0800000000000000" pitchFamily="34" charset="-122"/>
              </a:endParaRPr>
            </a:p>
          </p:txBody>
        </p:sp>
      </p:grpSp>
      <p:sp>
        <p:nvSpPr>
          <p:cNvPr id="10" name="圆角矩形 10"/>
          <p:cNvSpPr/>
          <p:nvPr/>
        </p:nvSpPr>
        <p:spPr>
          <a:xfrm>
            <a:off x="2299688" y="3404021"/>
            <a:ext cx="2077588" cy="676480"/>
          </a:xfrm>
          <a:prstGeom prst="roundRect">
            <a:avLst>
              <a:gd name="adj" fmla="val 50000"/>
            </a:avLst>
          </a:prstGeom>
          <a:solidFill>
            <a:srgbClr val="FFF5D2"/>
          </a:solidFill>
          <a:ln w="12700" cap="flat" cmpd="sng" algn="ctr">
            <a:solidFill>
              <a:srgbClr val="C00000"/>
            </a:solidFill>
            <a:prstDash val="solid"/>
          </a:ln>
          <a:effectLst/>
        </p:spPr>
        <p:txBody>
          <a:bodyPr rtlCol="0" anchor="ctr"/>
          <a:lstStyle/>
          <a:p>
            <a:pPr lvl="0" algn="ctr"/>
            <a:r>
              <a:rPr lang="zh-CN" altLang="en-US" sz="2200" b="1" dirty="0">
                <a:solidFill>
                  <a:srgbClr val="C00000"/>
                </a:solidFill>
                <a:latin typeface="思源黑体 Bold" panose="020B0800000000000000" pitchFamily="34" charset="-122"/>
                <a:ea typeface="思源黑体 Bold" panose="020B0800000000000000" pitchFamily="34" charset="-122"/>
              </a:rPr>
              <a:t>华夏沉沦</a:t>
            </a:r>
            <a:endParaRPr lang="en-US" altLang="zh-CN" sz="2200" b="1" dirty="0">
              <a:solidFill>
                <a:srgbClr val="C00000"/>
              </a:solidFill>
              <a:latin typeface="思源黑体 Bold" panose="020B0800000000000000" pitchFamily="34" charset="-122"/>
              <a:ea typeface="思源黑体 Bold" panose="020B0800000000000000" pitchFamily="34" charset="-122"/>
            </a:endParaRPr>
          </a:p>
          <a:p>
            <a:pPr lvl="0" algn="ctr"/>
            <a:r>
              <a:rPr lang="zh-CN" altLang="en-US" sz="2200" b="1" dirty="0">
                <a:solidFill>
                  <a:srgbClr val="C00000"/>
                </a:solidFill>
                <a:latin typeface="思源黑体 Bold" panose="020B0800000000000000" pitchFamily="34" charset="-122"/>
                <a:ea typeface="思源黑体 Bold" panose="020B0800000000000000" pitchFamily="34" charset="-122"/>
              </a:rPr>
              <a:t>的年代</a:t>
            </a:r>
            <a:endParaRPr lang="zh-CN" altLang="en-US" sz="2200" b="1" kern="0" dirty="0">
              <a:solidFill>
                <a:srgbClr val="C00000"/>
              </a:solidFill>
              <a:latin typeface="思源黑体 Bold" panose="020B0800000000000000" pitchFamily="34" charset="-122"/>
              <a:ea typeface="思源黑体 Bold" panose="020B0800000000000000" pitchFamily="34" charset="-122"/>
            </a:endParaRPr>
          </a:p>
        </p:txBody>
      </p:sp>
      <p:grpSp>
        <p:nvGrpSpPr>
          <p:cNvPr id="11" name="组合 10"/>
          <p:cNvGrpSpPr/>
          <p:nvPr/>
        </p:nvGrpSpPr>
        <p:grpSpPr>
          <a:xfrm>
            <a:off x="4456115" y="3572614"/>
            <a:ext cx="439700" cy="325576"/>
            <a:chOff x="5891376" y="2456611"/>
            <a:chExt cx="439700" cy="325576"/>
          </a:xfrm>
          <a:solidFill>
            <a:schemeClr val="accent1"/>
          </a:solidFill>
        </p:grpSpPr>
        <p:sp>
          <p:nvSpPr>
            <p:cNvPr id="12" name="燕尾形 12"/>
            <p:cNvSpPr/>
            <p:nvPr/>
          </p:nvSpPr>
          <p:spPr>
            <a:xfrm>
              <a:off x="5891376" y="2465403"/>
              <a:ext cx="254643" cy="3167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燕尾形 13"/>
            <p:cNvSpPr/>
            <p:nvPr/>
          </p:nvSpPr>
          <p:spPr>
            <a:xfrm>
              <a:off x="6076433" y="2456611"/>
              <a:ext cx="254643" cy="3167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4" name="圆角矩形 14"/>
          <p:cNvSpPr/>
          <p:nvPr/>
        </p:nvSpPr>
        <p:spPr>
          <a:xfrm>
            <a:off x="4974655" y="3404021"/>
            <a:ext cx="6333809" cy="676480"/>
          </a:xfrm>
          <a:prstGeom prst="roundRect">
            <a:avLst>
              <a:gd name="adj" fmla="val 50000"/>
            </a:avLst>
          </a:prstGeom>
          <a:solidFill>
            <a:schemeClr val="accent1"/>
          </a:solidFill>
          <a:ln w="12700" cap="flat" cmpd="sng" algn="ctr">
            <a:solidFill>
              <a:srgbClr val="E60000"/>
            </a:solidFill>
            <a:prstDash val="solid"/>
          </a:ln>
          <a:effectLst/>
        </p:spPr>
        <p:txBody>
          <a:bodyPr rtlCol="0" anchor="ctr"/>
          <a:lstStyle/>
          <a:p>
            <a:pPr lvl="0" algn="ctr"/>
            <a:endParaRPr lang="zh-CN" altLang="en-US" sz="2800" kern="0" dirty="0">
              <a:solidFill>
                <a:schemeClr val="bg1"/>
              </a:solidFill>
              <a:latin typeface="思源黑体 CN Medium" panose="020B0600000000000000" pitchFamily="34" charset="-122"/>
              <a:ea typeface="思源黑体 CN Medium" panose="020B0600000000000000" pitchFamily="34" charset="-122"/>
            </a:endParaRPr>
          </a:p>
        </p:txBody>
      </p:sp>
      <p:sp>
        <p:nvSpPr>
          <p:cNvPr id="15" name="矩形 14"/>
          <p:cNvSpPr/>
          <p:nvPr/>
        </p:nvSpPr>
        <p:spPr>
          <a:xfrm>
            <a:off x="5347089" y="3502562"/>
            <a:ext cx="5724644" cy="461665"/>
          </a:xfrm>
          <a:prstGeom prst="rect">
            <a:avLst/>
          </a:prstGeom>
        </p:spPr>
        <p:txBody>
          <a:bodyPr wrap="none">
            <a:spAutoFit/>
          </a:bodyPr>
          <a:lstStyle/>
          <a:p>
            <a:r>
              <a:rPr lang="zh-CN" altLang="en-US" sz="2400" dirty="0">
                <a:solidFill>
                  <a:schemeClr val="bg1"/>
                </a:solidFill>
                <a:latin typeface="思源黑体 CN Medium" panose="020B0600000000000000" pitchFamily="34" charset="-122"/>
                <a:ea typeface="思源黑体 CN Medium" panose="020B0600000000000000" pitchFamily="34" charset="-122"/>
              </a:rPr>
              <a:t>延安成为了知识分子无比向往的“圣地”</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p:txBody>
      </p:sp>
      <p:sp>
        <p:nvSpPr>
          <p:cNvPr id="16" name="任意多边形 16"/>
          <p:cNvSpPr/>
          <p:nvPr/>
        </p:nvSpPr>
        <p:spPr>
          <a:xfrm rot="18900000" flipH="1">
            <a:off x="1923725" y="4579809"/>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17" name="组合 16"/>
          <p:cNvGrpSpPr/>
          <p:nvPr/>
        </p:nvGrpSpPr>
        <p:grpSpPr>
          <a:xfrm>
            <a:off x="1287677" y="4345938"/>
            <a:ext cx="676483" cy="676480"/>
            <a:chOff x="5613944" y="2348233"/>
            <a:chExt cx="920788" cy="920788"/>
          </a:xfrm>
          <a:solidFill>
            <a:schemeClr val="accent1"/>
          </a:solidFill>
        </p:grpSpPr>
        <p:sp>
          <p:nvSpPr>
            <p:cNvPr id="18" name="椭圆 17"/>
            <p:cNvSpPr/>
            <p:nvPr/>
          </p:nvSpPr>
          <p:spPr>
            <a:xfrm flipH="1">
              <a:off x="5613944" y="2348233"/>
              <a:ext cx="920788" cy="920788"/>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gradFill>
                  <a:gsLst>
                    <a:gs pos="100000">
                      <a:schemeClr val="bg1"/>
                    </a:gs>
                    <a:gs pos="0">
                      <a:schemeClr val="bg1">
                        <a:lumMod val="95000"/>
                      </a:schemeClr>
                    </a:gs>
                  </a:gsLst>
                  <a:path path="circle">
                    <a:fillToRect l="100000" b="100000"/>
                  </a:path>
                </a:gradFill>
                <a:effectLst/>
                <a:uLnTx/>
                <a:uFillTx/>
                <a:latin typeface="Calibri" panose="020F0502020204030204"/>
                <a:ea typeface="宋体" panose="02010600030101010101" pitchFamily="2" charset="-122"/>
                <a:cs typeface="+mn-cs"/>
              </a:endParaRPr>
            </a:p>
          </p:txBody>
        </p:sp>
        <p:sp>
          <p:nvSpPr>
            <p:cNvPr id="19" name="TextBox 20"/>
            <p:cNvSpPr txBox="1"/>
            <p:nvPr/>
          </p:nvSpPr>
          <p:spPr>
            <a:xfrm>
              <a:off x="5844148" y="2470132"/>
              <a:ext cx="460384" cy="670287"/>
            </a:xfrm>
            <a:prstGeom prst="rect">
              <a:avLst/>
            </a:prstGeom>
            <a:grp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Agency FB" panose="020B0503020202020204" pitchFamily="34" charset="0"/>
                  <a:ea typeface="思源黑体 CN Bold" panose="020B0800000000000000" pitchFamily="34" charset="-122"/>
                </a:rPr>
                <a:t>02</a:t>
              </a:r>
              <a:endParaRPr kumimoji="0" lang="zh-CN" altLang="en-US" sz="3200"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Agency FB" panose="020B0503020202020204" pitchFamily="34" charset="0"/>
                <a:ea typeface="思源黑体 CN Bold" panose="020B0800000000000000" pitchFamily="34" charset="-122"/>
              </a:endParaRPr>
            </a:p>
          </p:txBody>
        </p:sp>
      </p:grpSp>
      <p:sp>
        <p:nvSpPr>
          <p:cNvPr id="20" name="圆角矩形 20"/>
          <p:cNvSpPr/>
          <p:nvPr/>
        </p:nvSpPr>
        <p:spPr>
          <a:xfrm>
            <a:off x="2299688" y="4345938"/>
            <a:ext cx="2077588" cy="676480"/>
          </a:xfrm>
          <a:prstGeom prst="roundRect">
            <a:avLst>
              <a:gd name="adj" fmla="val 50000"/>
            </a:avLst>
          </a:prstGeom>
          <a:solidFill>
            <a:srgbClr val="FFF5D2"/>
          </a:solidFill>
          <a:ln w="12700" cap="flat" cmpd="sng" algn="ctr">
            <a:solidFill>
              <a:srgbClr val="C00000"/>
            </a:solidFill>
            <a:prstDash val="solid"/>
          </a:ln>
          <a:effectLst/>
        </p:spPr>
        <p:txBody>
          <a:bodyPr rtlCol="0" anchor="ctr"/>
          <a:lstStyle/>
          <a:p>
            <a:pPr lvl="0" algn="ctr"/>
            <a:r>
              <a:rPr lang="zh-CN" altLang="en-US" sz="3000" b="1" dirty="0">
                <a:solidFill>
                  <a:srgbClr val="C00000"/>
                </a:solidFill>
                <a:latin typeface="思源黑体 Bold" panose="020B0800000000000000" pitchFamily="34" charset="-122"/>
                <a:ea typeface="思源黑体 Bold" panose="020B0800000000000000" pitchFamily="34" charset="-122"/>
              </a:rPr>
              <a:t>抗战爆发</a:t>
            </a:r>
            <a:endParaRPr lang="zh-CN" altLang="en-US" sz="3000" b="1" kern="0" dirty="0">
              <a:solidFill>
                <a:srgbClr val="C00000"/>
              </a:solidFill>
              <a:latin typeface="思源黑体 Bold" panose="020B0800000000000000" pitchFamily="34" charset="-122"/>
              <a:ea typeface="思源黑体 Bold" panose="020B0800000000000000" pitchFamily="34" charset="-122"/>
            </a:endParaRPr>
          </a:p>
        </p:txBody>
      </p:sp>
      <p:grpSp>
        <p:nvGrpSpPr>
          <p:cNvPr id="21" name="组合 20"/>
          <p:cNvGrpSpPr/>
          <p:nvPr/>
        </p:nvGrpSpPr>
        <p:grpSpPr>
          <a:xfrm>
            <a:off x="4456115" y="4514531"/>
            <a:ext cx="439700" cy="325576"/>
            <a:chOff x="5891376" y="2456611"/>
            <a:chExt cx="439700" cy="325576"/>
          </a:xfrm>
          <a:solidFill>
            <a:schemeClr val="accent1"/>
          </a:solidFill>
        </p:grpSpPr>
        <p:sp>
          <p:nvSpPr>
            <p:cNvPr id="22" name="燕尾形 22"/>
            <p:cNvSpPr/>
            <p:nvPr/>
          </p:nvSpPr>
          <p:spPr>
            <a:xfrm>
              <a:off x="5891376" y="2465403"/>
              <a:ext cx="254643" cy="3167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燕尾形 23"/>
            <p:cNvSpPr/>
            <p:nvPr/>
          </p:nvSpPr>
          <p:spPr>
            <a:xfrm>
              <a:off x="6076433" y="2456611"/>
              <a:ext cx="254643" cy="3167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 name="圆角矩形 24"/>
          <p:cNvSpPr/>
          <p:nvPr/>
        </p:nvSpPr>
        <p:spPr>
          <a:xfrm>
            <a:off x="4974655" y="4345938"/>
            <a:ext cx="6333809" cy="676480"/>
          </a:xfrm>
          <a:prstGeom prst="roundRect">
            <a:avLst>
              <a:gd name="adj" fmla="val 50000"/>
            </a:avLst>
          </a:prstGeom>
          <a:solidFill>
            <a:schemeClr val="accent1"/>
          </a:solidFill>
          <a:ln w="12700" cap="flat" cmpd="sng" algn="ctr">
            <a:solidFill>
              <a:srgbClr val="E60000"/>
            </a:solidFill>
            <a:prstDash val="solid"/>
          </a:ln>
          <a:effectLst/>
        </p:spPr>
        <p:txBody>
          <a:bodyPr rtlCol="0" anchor="ctr"/>
          <a:lstStyle/>
          <a:p>
            <a:pPr lvl="0" algn="ctr"/>
            <a:endParaRPr lang="zh-CN" altLang="en-US" sz="2800" kern="0" dirty="0">
              <a:solidFill>
                <a:schemeClr val="bg1"/>
              </a:solidFill>
              <a:latin typeface="思源黑体 CN Medium" panose="020B0600000000000000" pitchFamily="34" charset="-122"/>
              <a:ea typeface="思源黑体 CN Medium" panose="020B0600000000000000" pitchFamily="34" charset="-122"/>
            </a:endParaRPr>
          </a:p>
        </p:txBody>
      </p:sp>
      <p:sp>
        <p:nvSpPr>
          <p:cNvPr id="25" name="矩形 24"/>
          <p:cNvSpPr/>
          <p:nvPr/>
        </p:nvSpPr>
        <p:spPr>
          <a:xfrm>
            <a:off x="5205051" y="4444479"/>
            <a:ext cx="5896165" cy="461665"/>
          </a:xfrm>
          <a:prstGeom prst="rect">
            <a:avLst/>
          </a:prstGeom>
        </p:spPr>
        <p:txBody>
          <a:bodyPr wrap="non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全国各地奔赴延安的知识分子多达</a:t>
            </a:r>
            <a:r>
              <a:rPr lang="en-US" altLang="zh-CN" sz="2400" dirty="0">
                <a:solidFill>
                  <a:schemeClr val="bg1"/>
                </a:solidFill>
                <a:latin typeface="思源黑体 CN Medium" panose="020B0600000000000000" pitchFamily="34" charset="-122"/>
                <a:ea typeface="思源黑体 CN Medium" panose="020B0600000000000000" pitchFamily="34" charset="-122"/>
              </a:rPr>
              <a:t>4</a:t>
            </a:r>
            <a:r>
              <a:rPr lang="zh-CN" altLang="en-US" sz="2400" dirty="0">
                <a:solidFill>
                  <a:schemeClr val="bg1"/>
                </a:solidFill>
                <a:latin typeface="思源黑体 CN Medium" panose="020B0600000000000000" pitchFamily="34" charset="-122"/>
                <a:ea typeface="思源黑体 CN Medium" panose="020B0600000000000000" pitchFamily="34" charset="-122"/>
              </a:rPr>
              <a:t>万多人</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p:txBody>
      </p:sp>
      <p:sp>
        <p:nvSpPr>
          <p:cNvPr id="26" name="任意多边形 26"/>
          <p:cNvSpPr/>
          <p:nvPr/>
        </p:nvSpPr>
        <p:spPr>
          <a:xfrm rot="18900000" flipH="1">
            <a:off x="1923725" y="5545274"/>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27" name="组合 26"/>
          <p:cNvGrpSpPr/>
          <p:nvPr/>
        </p:nvGrpSpPr>
        <p:grpSpPr>
          <a:xfrm>
            <a:off x="1287677" y="5311403"/>
            <a:ext cx="676483" cy="676480"/>
            <a:chOff x="5613944" y="2348233"/>
            <a:chExt cx="920788" cy="920788"/>
          </a:xfrm>
          <a:solidFill>
            <a:schemeClr val="accent1"/>
          </a:solidFill>
        </p:grpSpPr>
        <p:sp>
          <p:nvSpPr>
            <p:cNvPr id="28" name="椭圆 27"/>
            <p:cNvSpPr/>
            <p:nvPr/>
          </p:nvSpPr>
          <p:spPr>
            <a:xfrm flipH="1">
              <a:off x="5613944" y="2348233"/>
              <a:ext cx="920788" cy="920788"/>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gradFill>
                  <a:gsLst>
                    <a:gs pos="100000">
                      <a:schemeClr val="bg1"/>
                    </a:gs>
                    <a:gs pos="0">
                      <a:schemeClr val="bg1">
                        <a:lumMod val="95000"/>
                      </a:schemeClr>
                    </a:gs>
                  </a:gsLst>
                  <a:path path="circle">
                    <a:fillToRect l="100000" b="100000"/>
                  </a:path>
                </a:gradFill>
                <a:effectLst/>
                <a:uLnTx/>
                <a:uFillTx/>
                <a:latin typeface="Calibri" panose="020F0502020204030204"/>
                <a:ea typeface="宋体" panose="02010600030101010101" pitchFamily="2" charset="-122"/>
                <a:cs typeface="+mn-cs"/>
              </a:endParaRPr>
            </a:p>
          </p:txBody>
        </p:sp>
        <p:sp>
          <p:nvSpPr>
            <p:cNvPr id="29" name="TextBox 20"/>
            <p:cNvSpPr txBox="1"/>
            <p:nvPr/>
          </p:nvSpPr>
          <p:spPr>
            <a:xfrm>
              <a:off x="5835421" y="2470132"/>
              <a:ext cx="477839" cy="670287"/>
            </a:xfrm>
            <a:prstGeom prst="rect">
              <a:avLst/>
            </a:prstGeom>
            <a:grp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Agency FB" panose="020B0503020202020204" pitchFamily="34" charset="0"/>
                  <a:ea typeface="思源黑体 CN Bold" panose="020B0800000000000000" pitchFamily="34" charset="-122"/>
                </a:rPr>
                <a:t>03</a:t>
              </a:r>
              <a:endParaRPr kumimoji="0" lang="zh-CN" altLang="en-US" sz="3200"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Agency FB" panose="020B0503020202020204" pitchFamily="34" charset="0"/>
                <a:ea typeface="思源黑体 CN Bold" panose="020B0800000000000000" pitchFamily="34" charset="-122"/>
              </a:endParaRPr>
            </a:p>
          </p:txBody>
        </p:sp>
      </p:grpSp>
      <p:sp>
        <p:nvSpPr>
          <p:cNvPr id="30" name="圆角矩形 30"/>
          <p:cNvSpPr/>
          <p:nvPr/>
        </p:nvSpPr>
        <p:spPr>
          <a:xfrm>
            <a:off x="2299688" y="5311403"/>
            <a:ext cx="2077588" cy="676480"/>
          </a:xfrm>
          <a:prstGeom prst="roundRect">
            <a:avLst>
              <a:gd name="adj" fmla="val 50000"/>
            </a:avLst>
          </a:prstGeom>
          <a:solidFill>
            <a:srgbClr val="FFF5D2"/>
          </a:solidFill>
          <a:ln w="12700" cap="flat" cmpd="sng" algn="ctr">
            <a:solidFill>
              <a:srgbClr val="C00000"/>
            </a:solidFill>
            <a:prstDash val="solid"/>
          </a:ln>
          <a:effectLst/>
        </p:spPr>
        <p:txBody>
          <a:bodyPr rtlCol="0" anchor="ctr"/>
          <a:lstStyle/>
          <a:p>
            <a:pPr lvl="0" algn="ctr"/>
            <a:r>
              <a:rPr lang="zh-CN" altLang="en-US" sz="2200" b="1" dirty="0">
                <a:solidFill>
                  <a:srgbClr val="C00000"/>
                </a:solidFill>
                <a:latin typeface="思源黑体 Bold" panose="020B0800000000000000" pitchFamily="34" charset="-122"/>
                <a:ea typeface="思源黑体 Bold" panose="020B0800000000000000" pitchFamily="34" charset="-122"/>
              </a:rPr>
              <a:t>新中国成立</a:t>
            </a:r>
            <a:endParaRPr lang="en-US" altLang="zh-CN" sz="2200" b="1" dirty="0">
              <a:solidFill>
                <a:srgbClr val="C00000"/>
              </a:solidFill>
              <a:latin typeface="思源黑体 Bold" panose="020B0800000000000000" pitchFamily="34" charset="-122"/>
              <a:ea typeface="思源黑体 Bold" panose="020B0800000000000000" pitchFamily="34" charset="-122"/>
            </a:endParaRPr>
          </a:p>
          <a:p>
            <a:pPr lvl="0" algn="ctr"/>
            <a:r>
              <a:rPr lang="zh-CN" altLang="en-US" sz="2200" b="1" dirty="0">
                <a:solidFill>
                  <a:srgbClr val="C00000"/>
                </a:solidFill>
                <a:latin typeface="思源黑体 Bold" panose="020B0800000000000000" pitchFamily="34" charset="-122"/>
                <a:ea typeface="思源黑体 Bold" panose="020B0800000000000000" pitchFamily="34" charset="-122"/>
              </a:rPr>
              <a:t>之初</a:t>
            </a:r>
            <a:endParaRPr lang="zh-CN" altLang="en-US" sz="2200" b="1" kern="0" dirty="0">
              <a:solidFill>
                <a:srgbClr val="C00000"/>
              </a:solidFill>
              <a:latin typeface="思源黑体 Bold" panose="020B0800000000000000" pitchFamily="34" charset="-122"/>
              <a:ea typeface="思源黑体 Bold" panose="020B0800000000000000" pitchFamily="34" charset="-122"/>
            </a:endParaRPr>
          </a:p>
        </p:txBody>
      </p:sp>
      <p:grpSp>
        <p:nvGrpSpPr>
          <p:cNvPr id="31" name="组合 30"/>
          <p:cNvGrpSpPr/>
          <p:nvPr/>
        </p:nvGrpSpPr>
        <p:grpSpPr>
          <a:xfrm>
            <a:off x="4456115" y="5479996"/>
            <a:ext cx="439700" cy="325576"/>
            <a:chOff x="5891376" y="2456611"/>
            <a:chExt cx="439700" cy="325576"/>
          </a:xfrm>
          <a:solidFill>
            <a:schemeClr val="accent1"/>
          </a:solidFill>
        </p:grpSpPr>
        <p:sp>
          <p:nvSpPr>
            <p:cNvPr id="32" name="燕尾形 32"/>
            <p:cNvSpPr/>
            <p:nvPr/>
          </p:nvSpPr>
          <p:spPr>
            <a:xfrm>
              <a:off x="5891376" y="2465403"/>
              <a:ext cx="254643" cy="3167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燕尾形 33"/>
            <p:cNvSpPr/>
            <p:nvPr/>
          </p:nvSpPr>
          <p:spPr>
            <a:xfrm>
              <a:off x="6076433" y="2456611"/>
              <a:ext cx="254643" cy="3167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4" name="圆角矩形 34"/>
          <p:cNvSpPr/>
          <p:nvPr/>
        </p:nvSpPr>
        <p:spPr>
          <a:xfrm>
            <a:off x="4974655" y="5311403"/>
            <a:ext cx="6333809" cy="676480"/>
          </a:xfrm>
          <a:prstGeom prst="roundRect">
            <a:avLst>
              <a:gd name="adj" fmla="val 50000"/>
            </a:avLst>
          </a:prstGeom>
          <a:solidFill>
            <a:schemeClr val="accent1"/>
          </a:solidFill>
          <a:ln w="12700" cap="flat" cmpd="sng" algn="ctr">
            <a:solidFill>
              <a:srgbClr val="E60000"/>
            </a:solidFill>
            <a:prstDash val="solid"/>
          </a:ln>
          <a:effectLst/>
        </p:spPr>
        <p:txBody>
          <a:bodyPr rtlCol="0" anchor="ctr"/>
          <a:lstStyle/>
          <a:p>
            <a:pPr lvl="0" algn="ctr"/>
            <a:endParaRPr lang="zh-CN" altLang="en-US" sz="2800" kern="0" dirty="0">
              <a:solidFill>
                <a:schemeClr val="bg1"/>
              </a:solidFill>
              <a:ea typeface="思源黑体 CN Bold" panose="020B0800000000000000" pitchFamily="34" charset="-122"/>
            </a:endParaRPr>
          </a:p>
        </p:txBody>
      </p:sp>
      <p:sp>
        <p:nvSpPr>
          <p:cNvPr id="35" name="矩形 34"/>
          <p:cNvSpPr/>
          <p:nvPr/>
        </p:nvSpPr>
        <p:spPr>
          <a:xfrm>
            <a:off x="5444700" y="5421519"/>
            <a:ext cx="5416868" cy="461665"/>
          </a:xfrm>
          <a:prstGeom prst="rect">
            <a:avLst/>
          </a:prstGeom>
        </p:spPr>
        <p:txBody>
          <a:bodyPr wrap="non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大批中国留学生，兴起了一股回国浪潮</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13300">
        <p:random/>
      </p:transition>
    </mc:Choice>
    <mc:Fallback>
      <p:transition spd="slow" advTm="13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1000"/>
                                        <p:tgtEl>
                                          <p:spTgt spid="3"/>
                                        </p:tgtEl>
                                      </p:cBhvr>
                                    </p:animEffect>
                                  </p:childTnLst>
                                </p:cTn>
                              </p:par>
                            </p:childTnLst>
                          </p:cTn>
                        </p:par>
                        <p:par>
                          <p:cTn id="18" fill="hold">
                            <p:stCondLst>
                              <p:cond delay="2000"/>
                            </p:stCondLst>
                            <p:childTnLst>
                              <p:par>
                                <p:cTn id="19" presetID="10" presetClass="entr" presetSubtype="0" fill="hold" grpId="0" nodeType="after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3950"/>
                            </p:stCondLst>
                            <p:childTnLst>
                              <p:par>
                                <p:cTn id="23" presetID="53" presetClass="entr" presetSubtype="52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anim calcmode="lin" valueType="num">
                                      <p:cBhvr>
                                        <p:cTn id="28" dur="500" fill="hold"/>
                                        <p:tgtEl>
                                          <p:spTgt spid="7"/>
                                        </p:tgtEl>
                                        <p:attrNameLst>
                                          <p:attrName>ppt_x</p:attrName>
                                        </p:attrNameLst>
                                      </p:cBhvr>
                                      <p:tavLst>
                                        <p:tav tm="0">
                                          <p:val>
                                            <p:fltVal val="0.5"/>
                                          </p:val>
                                        </p:tav>
                                        <p:tav tm="100000">
                                          <p:val>
                                            <p:strVal val="#ppt_x"/>
                                          </p:val>
                                        </p:tav>
                                      </p:tavLst>
                                    </p:anim>
                                    <p:anim calcmode="lin" valueType="num">
                                      <p:cBhvr>
                                        <p:cTn id="29" dur="500" fill="hold"/>
                                        <p:tgtEl>
                                          <p:spTgt spid="7"/>
                                        </p:tgtEl>
                                        <p:attrNameLst>
                                          <p:attrName>ppt_y</p:attrName>
                                        </p:attrNameLst>
                                      </p:cBhvr>
                                      <p:tavLst>
                                        <p:tav tm="0">
                                          <p:val>
                                            <p:fltVal val="0.5"/>
                                          </p:val>
                                        </p:tav>
                                        <p:tav tm="100000">
                                          <p:val>
                                            <p:strVal val="#ppt_y"/>
                                          </p:val>
                                        </p:tav>
                                      </p:tavLst>
                                    </p:anim>
                                  </p:childTnLst>
                                </p:cTn>
                              </p:par>
                            </p:childTnLst>
                          </p:cTn>
                        </p:par>
                        <p:par>
                          <p:cTn id="30" fill="hold">
                            <p:stCondLst>
                              <p:cond delay="4450"/>
                            </p:stCondLst>
                            <p:childTnLst>
                              <p:par>
                                <p:cTn id="31" presetID="1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250"/>
                                        <p:tgtEl>
                                          <p:spTgt spid="6"/>
                                        </p:tgtEl>
                                        <p:attrNameLst>
                                          <p:attrName>ppt_x</p:attrName>
                                        </p:attrNameLst>
                                      </p:cBhvr>
                                      <p:tavLst>
                                        <p:tav tm="0">
                                          <p:val>
                                            <p:strVal val="#ppt_x-#ppt_w*1.125000"/>
                                          </p:val>
                                        </p:tav>
                                        <p:tav tm="100000">
                                          <p:val>
                                            <p:strVal val="#ppt_x"/>
                                          </p:val>
                                        </p:tav>
                                      </p:tavLst>
                                    </p:anim>
                                    <p:animEffect transition="in" filter="wipe(right)">
                                      <p:cBhvr>
                                        <p:cTn id="34" dur="250"/>
                                        <p:tgtEl>
                                          <p:spTgt spid="6"/>
                                        </p:tgtEl>
                                      </p:cBhvr>
                                    </p:animEffect>
                                  </p:childTnLst>
                                </p:cTn>
                              </p:par>
                            </p:childTnLst>
                          </p:cTn>
                        </p:par>
                        <p:par>
                          <p:cTn id="35" fill="hold">
                            <p:stCondLst>
                              <p:cond delay="4950"/>
                            </p:stCondLst>
                            <p:childTnLst>
                              <p:par>
                                <p:cTn id="36" presetID="2" presetClass="entr" presetSubtype="2" decel="10000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1+#ppt_w/2"/>
                                          </p:val>
                                        </p:tav>
                                        <p:tav tm="100000">
                                          <p:val>
                                            <p:strVal val="#ppt_x"/>
                                          </p:val>
                                        </p:tav>
                                      </p:tavLst>
                                    </p:anim>
                                    <p:anim calcmode="lin" valueType="num">
                                      <p:cBhvr additive="base">
                                        <p:cTn id="39" dur="500" fill="hold"/>
                                        <p:tgtEl>
                                          <p:spTgt spid="10"/>
                                        </p:tgtEl>
                                        <p:attrNameLst>
                                          <p:attrName>ppt_y</p:attrName>
                                        </p:attrNameLst>
                                      </p:cBhvr>
                                      <p:tavLst>
                                        <p:tav tm="0">
                                          <p:val>
                                            <p:strVal val="#ppt_y"/>
                                          </p:val>
                                        </p:tav>
                                        <p:tav tm="100000">
                                          <p:val>
                                            <p:strVal val="#ppt_y"/>
                                          </p:val>
                                        </p:tav>
                                      </p:tavLst>
                                    </p:anim>
                                  </p:childTnLst>
                                </p:cTn>
                              </p:par>
                            </p:childTnLst>
                          </p:cTn>
                        </p:par>
                        <p:par>
                          <p:cTn id="40" fill="hold">
                            <p:stCondLst>
                              <p:cond delay="545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250"/>
                                        <p:tgtEl>
                                          <p:spTgt spid="11"/>
                                        </p:tgtEl>
                                      </p:cBhvr>
                                    </p:animEffect>
                                  </p:childTnLst>
                                </p:cTn>
                              </p:par>
                            </p:childTnLst>
                          </p:cTn>
                        </p:par>
                        <p:par>
                          <p:cTn id="44" fill="hold">
                            <p:stCondLst>
                              <p:cond delay="5950"/>
                            </p:stCondLst>
                            <p:childTnLst>
                              <p:par>
                                <p:cTn id="45" presetID="2" presetClass="entr" presetSubtype="2" decel="10000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750" fill="hold"/>
                                        <p:tgtEl>
                                          <p:spTgt spid="14"/>
                                        </p:tgtEl>
                                        <p:attrNameLst>
                                          <p:attrName>ppt_x</p:attrName>
                                        </p:attrNameLst>
                                      </p:cBhvr>
                                      <p:tavLst>
                                        <p:tav tm="0">
                                          <p:val>
                                            <p:strVal val="1+#ppt_w/2"/>
                                          </p:val>
                                        </p:tav>
                                        <p:tav tm="100000">
                                          <p:val>
                                            <p:strVal val="#ppt_x"/>
                                          </p:val>
                                        </p:tav>
                                      </p:tavLst>
                                    </p:anim>
                                    <p:anim calcmode="lin" valueType="num">
                                      <p:cBhvr additive="base">
                                        <p:cTn id="48" dur="750" fill="hold"/>
                                        <p:tgtEl>
                                          <p:spTgt spid="14"/>
                                        </p:tgtEl>
                                        <p:attrNameLst>
                                          <p:attrName>ppt_y</p:attrName>
                                        </p:attrNameLst>
                                      </p:cBhvr>
                                      <p:tavLst>
                                        <p:tav tm="0">
                                          <p:val>
                                            <p:strVal val="#ppt_y"/>
                                          </p:val>
                                        </p:tav>
                                        <p:tav tm="100000">
                                          <p:val>
                                            <p:strVal val="#ppt_y"/>
                                          </p:val>
                                        </p:tav>
                                      </p:tavLst>
                                    </p:anim>
                                  </p:childTnLst>
                                </p:cTn>
                              </p:par>
                            </p:childTnLst>
                          </p:cTn>
                        </p:par>
                        <p:par>
                          <p:cTn id="49" fill="hold">
                            <p:stCondLst>
                              <p:cond delay="6950"/>
                            </p:stCondLst>
                            <p:childTnLst>
                              <p:par>
                                <p:cTn id="50" presetID="22" presetClass="entr" presetSubtype="8"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7450"/>
                            </p:stCondLst>
                            <p:childTnLst>
                              <p:par>
                                <p:cTn id="54" presetID="53" presetClass="entr" presetSubtype="528"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anim calcmode="lin" valueType="num">
                                      <p:cBhvr>
                                        <p:cTn id="59" dur="500" fill="hold"/>
                                        <p:tgtEl>
                                          <p:spTgt spid="17"/>
                                        </p:tgtEl>
                                        <p:attrNameLst>
                                          <p:attrName>ppt_x</p:attrName>
                                        </p:attrNameLst>
                                      </p:cBhvr>
                                      <p:tavLst>
                                        <p:tav tm="0">
                                          <p:val>
                                            <p:fltVal val="0.5"/>
                                          </p:val>
                                        </p:tav>
                                        <p:tav tm="100000">
                                          <p:val>
                                            <p:strVal val="#ppt_x"/>
                                          </p:val>
                                        </p:tav>
                                      </p:tavLst>
                                    </p:anim>
                                    <p:anim calcmode="lin" valueType="num">
                                      <p:cBhvr>
                                        <p:cTn id="60" dur="500" fill="hold"/>
                                        <p:tgtEl>
                                          <p:spTgt spid="17"/>
                                        </p:tgtEl>
                                        <p:attrNameLst>
                                          <p:attrName>ppt_y</p:attrName>
                                        </p:attrNameLst>
                                      </p:cBhvr>
                                      <p:tavLst>
                                        <p:tav tm="0">
                                          <p:val>
                                            <p:fltVal val="0.5"/>
                                          </p:val>
                                        </p:tav>
                                        <p:tav tm="100000">
                                          <p:val>
                                            <p:strVal val="#ppt_y"/>
                                          </p:val>
                                        </p:tav>
                                      </p:tavLst>
                                    </p:anim>
                                  </p:childTnLst>
                                </p:cTn>
                              </p:par>
                            </p:childTnLst>
                          </p:cTn>
                        </p:par>
                        <p:par>
                          <p:cTn id="61" fill="hold">
                            <p:stCondLst>
                              <p:cond delay="7950"/>
                            </p:stCondLst>
                            <p:childTnLst>
                              <p:par>
                                <p:cTn id="62" presetID="12" presetClass="entr" presetSubtype="8"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250"/>
                                        <p:tgtEl>
                                          <p:spTgt spid="16"/>
                                        </p:tgtEl>
                                        <p:attrNameLst>
                                          <p:attrName>ppt_x</p:attrName>
                                        </p:attrNameLst>
                                      </p:cBhvr>
                                      <p:tavLst>
                                        <p:tav tm="0">
                                          <p:val>
                                            <p:strVal val="#ppt_x-#ppt_w*1.125000"/>
                                          </p:val>
                                        </p:tav>
                                        <p:tav tm="100000">
                                          <p:val>
                                            <p:strVal val="#ppt_x"/>
                                          </p:val>
                                        </p:tav>
                                      </p:tavLst>
                                    </p:anim>
                                    <p:animEffect transition="in" filter="wipe(right)">
                                      <p:cBhvr>
                                        <p:cTn id="65" dur="250"/>
                                        <p:tgtEl>
                                          <p:spTgt spid="16"/>
                                        </p:tgtEl>
                                      </p:cBhvr>
                                    </p:animEffect>
                                  </p:childTnLst>
                                </p:cTn>
                              </p:par>
                            </p:childTnLst>
                          </p:cTn>
                        </p:par>
                        <p:par>
                          <p:cTn id="66" fill="hold">
                            <p:stCondLst>
                              <p:cond delay="8450"/>
                            </p:stCondLst>
                            <p:childTnLst>
                              <p:par>
                                <p:cTn id="67" presetID="2" presetClass="entr" presetSubtype="2" decel="100000"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1+#ppt_w/2"/>
                                          </p:val>
                                        </p:tav>
                                        <p:tav tm="100000">
                                          <p:val>
                                            <p:strVal val="#ppt_x"/>
                                          </p:val>
                                        </p:tav>
                                      </p:tavLst>
                                    </p:anim>
                                    <p:anim calcmode="lin" valueType="num">
                                      <p:cBhvr additive="base">
                                        <p:cTn id="70" dur="500" fill="hold"/>
                                        <p:tgtEl>
                                          <p:spTgt spid="20"/>
                                        </p:tgtEl>
                                        <p:attrNameLst>
                                          <p:attrName>ppt_y</p:attrName>
                                        </p:attrNameLst>
                                      </p:cBhvr>
                                      <p:tavLst>
                                        <p:tav tm="0">
                                          <p:val>
                                            <p:strVal val="#ppt_y"/>
                                          </p:val>
                                        </p:tav>
                                        <p:tav tm="100000">
                                          <p:val>
                                            <p:strVal val="#ppt_y"/>
                                          </p:val>
                                        </p:tav>
                                      </p:tavLst>
                                    </p:anim>
                                  </p:childTnLst>
                                </p:cTn>
                              </p:par>
                            </p:childTnLst>
                          </p:cTn>
                        </p:par>
                        <p:par>
                          <p:cTn id="71" fill="hold">
                            <p:stCondLst>
                              <p:cond delay="8950"/>
                            </p:stCondLst>
                            <p:childTnLst>
                              <p:par>
                                <p:cTn id="72" presetID="22" presetClass="entr" presetSubtype="8"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250"/>
                                        <p:tgtEl>
                                          <p:spTgt spid="21"/>
                                        </p:tgtEl>
                                      </p:cBhvr>
                                    </p:animEffect>
                                  </p:childTnLst>
                                </p:cTn>
                              </p:par>
                            </p:childTnLst>
                          </p:cTn>
                        </p:par>
                        <p:par>
                          <p:cTn id="75" fill="hold">
                            <p:stCondLst>
                              <p:cond delay="9450"/>
                            </p:stCondLst>
                            <p:childTnLst>
                              <p:par>
                                <p:cTn id="76" presetID="2" presetClass="entr" presetSubtype="2" decel="100000" fill="hold" grpId="0" nodeType="after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additive="base">
                                        <p:cTn id="78" dur="750" fill="hold"/>
                                        <p:tgtEl>
                                          <p:spTgt spid="24"/>
                                        </p:tgtEl>
                                        <p:attrNameLst>
                                          <p:attrName>ppt_x</p:attrName>
                                        </p:attrNameLst>
                                      </p:cBhvr>
                                      <p:tavLst>
                                        <p:tav tm="0">
                                          <p:val>
                                            <p:strVal val="1+#ppt_w/2"/>
                                          </p:val>
                                        </p:tav>
                                        <p:tav tm="100000">
                                          <p:val>
                                            <p:strVal val="#ppt_x"/>
                                          </p:val>
                                        </p:tav>
                                      </p:tavLst>
                                    </p:anim>
                                    <p:anim calcmode="lin" valueType="num">
                                      <p:cBhvr additive="base">
                                        <p:cTn id="79" dur="750" fill="hold"/>
                                        <p:tgtEl>
                                          <p:spTgt spid="24"/>
                                        </p:tgtEl>
                                        <p:attrNameLst>
                                          <p:attrName>ppt_y</p:attrName>
                                        </p:attrNameLst>
                                      </p:cBhvr>
                                      <p:tavLst>
                                        <p:tav tm="0">
                                          <p:val>
                                            <p:strVal val="#ppt_y"/>
                                          </p:val>
                                        </p:tav>
                                        <p:tav tm="100000">
                                          <p:val>
                                            <p:strVal val="#ppt_y"/>
                                          </p:val>
                                        </p:tav>
                                      </p:tavLst>
                                    </p:anim>
                                  </p:childTnLst>
                                </p:cTn>
                              </p:par>
                            </p:childTnLst>
                          </p:cTn>
                        </p:par>
                        <p:par>
                          <p:cTn id="80" fill="hold">
                            <p:stCondLst>
                              <p:cond delay="10450"/>
                            </p:stCondLst>
                            <p:childTnLst>
                              <p:par>
                                <p:cTn id="81" presetID="22" presetClass="entr" presetSubtype="8"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left)">
                                      <p:cBhvr>
                                        <p:cTn id="83" dur="500"/>
                                        <p:tgtEl>
                                          <p:spTgt spid="25"/>
                                        </p:tgtEl>
                                      </p:cBhvr>
                                    </p:animEffect>
                                  </p:childTnLst>
                                </p:cTn>
                              </p:par>
                            </p:childTnLst>
                          </p:cTn>
                        </p:par>
                        <p:par>
                          <p:cTn id="84" fill="hold">
                            <p:stCondLst>
                              <p:cond delay="10950"/>
                            </p:stCondLst>
                            <p:childTnLst>
                              <p:par>
                                <p:cTn id="85" presetID="53" presetClass="entr" presetSubtype="528"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anim calcmode="lin" valueType="num">
                                      <p:cBhvr>
                                        <p:cTn id="90" dur="500" fill="hold"/>
                                        <p:tgtEl>
                                          <p:spTgt spid="27"/>
                                        </p:tgtEl>
                                        <p:attrNameLst>
                                          <p:attrName>ppt_x</p:attrName>
                                        </p:attrNameLst>
                                      </p:cBhvr>
                                      <p:tavLst>
                                        <p:tav tm="0">
                                          <p:val>
                                            <p:fltVal val="0.5"/>
                                          </p:val>
                                        </p:tav>
                                        <p:tav tm="100000">
                                          <p:val>
                                            <p:strVal val="#ppt_x"/>
                                          </p:val>
                                        </p:tav>
                                      </p:tavLst>
                                    </p:anim>
                                    <p:anim calcmode="lin" valueType="num">
                                      <p:cBhvr>
                                        <p:cTn id="91" dur="500" fill="hold"/>
                                        <p:tgtEl>
                                          <p:spTgt spid="27"/>
                                        </p:tgtEl>
                                        <p:attrNameLst>
                                          <p:attrName>ppt_y</p:attrName>
                                        </p:attrNameLst>
                                      </p:cBhvr>
                                      <p:tavLst>
                                        <p:tav tm="0">
                                          <p:val>
                                            <p:fltVal val="0.5"/>
                                          </p:val>
                                        </p:tav>
                                        <p:tav tm="100000">
                                          <p:val>
                                            <p:strVal val="#ppt_y"/>
                                          </p:val>
                                        </p:tav>
                                      </p:tavLst>
                                    </p:anim>
                                  </p:childTnLst>
                                </p:cTn>
                              </p:par>
                            </p:childTnLst>
                          </p:cTn>
                        </p:par>
                        <p:par>
                          <p:cTn id="92" fill="hold">
                            <p:stCondLst>
                              <p:cond delay="11450"/>
                            </p:stCondLst>
                            <p:childTnLst>
                              <p:par>
                                <p:cTn id="93" presetID="12" presetClass="entr" presetSubtype="8"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250"/>
                                        <p:tgtEl>
                                          <p:spTgt spid="26"/>
                                        </p:tgtEl>
                                        <p:attrNameLst>
                                          <p:attrName>ppt_x</p:attrName>
                                        </p:attrNameLst>
                                      </p:cBhvr>
                                      <p:tavLst>
                                        <p:tav tm="0">
                                          <p:val>
                                            <p:strVal val="#ppt_x-#ppt_w*1.125000"/>
                                          </p:val>
                                        </p:tav>
                                        <p:tav tm="100000">
                                          <p:val>
                                            <p:strVal val="#ppt_x"/>
                                          </p:val>
                                        </p:tav>
                                      </p:tavLst>
                                    </p:anim>
                                    <p:animEffect transition="in" filter="wipe(right)">
                                      <p:cBhvr>
                                        <p:cTn id="96" dur="250"/>
                                        <p:tgtEl>
                                          <p:spTgt spid="26"/>
                                        </p:tgtEl>
                                      </p:cBhvr>
                                    </p:animEffect>
                                  </p:childTnLst>
                                </p:cTn>
                              </p:par>
                            </p:childTnLst>
                          </p:cTn>
                        </p:par>
                        <p:par>
                          <p:cTn id="97" fill="hold">
                            <p:stCondLst>
                              <p:cond delay="11950"/>
                            </p:stCondLst>
                            <p:childTnLst>
                              <p:par>
                                <p:cTn id="98" presetID="2" presetClass="entr" presetSubtype="2" decel="100000" fill="hold" grpId="0" nodeType="afterEffect">
                                  <p:stCondLst>
                                    <p:cond delay="0"/>
                                  </p:stCondLst>
                                  <p:childTnLst>
                                    <p:set>
                                      <p:cBhvr>
                                        <p:cTn id="99" dur="1" fill="hold">
                                          <p:stCondLst>
                                            <p:cond delay="0"/>
                                          </p:stCondLst>
                                        </p:cTn>
                                        <p:tgtEl>
                                          <p:spTgt spid="30"/>
                                        </p:tgtEl>
                                        <p:attrNameLst>
                                          <p:attrName>style.visibility</p:attrName>
                                        </p:attrNameLst>
                                      </p:cBhvr>
                                      <p:to>
                                        <p:strVal val="visible"/>
                                      </p:to>
                                    </p:set>
                                    <p:anim calcmode="lin" valueType="num">
                                      <p:cBhvr additive="base">
                                        <p:cTn id="100" dur="500" fill="hold"/>
                                        <p:tgtEl>
                                          <p:spTgt spid="30"/>
                                        </p:tgtEl>
                                        <p:attrNameLst>
                                          <p:attrName>ppt_x</p:attrName>
                                        </p:attrNameLst>
                                      </p:cBhvr>
                                      <p:tavLst>
                                        <p:tav tm="0">
                                          <p:val>
                                            <p:strVal val="1+#ppt_w/2"/>
                                          </p:val>
                                        </p:tav>
                                        <p:tav tm="100000">
                                          <p:val>
                                            <p:strVal val="#ppt_x"/>
                                          </p:val>
                                        </p:tav>
                                      </p:tavLst>
                                    </p:anim>
                                    <p:anim calcmode="lin" valueType="num">
                                      <p:cBhvr additive="base">
                                        <p:cTn id="101" dur="500" fill="hold"/>
                                        <p:tgtEl>
                                          <p:spTgt spid="30"/>
                                        </p:tgtEl>
                                        <p:attrNameLst>
                                          <p:attrName>ppt_y</p:attrName>
                                        </p:attrNameLst>
                                      </p:cBhvr>
                                      <p:tavLst>
                                        <p:tav tm="0">
                                          <p:val>
                                            <p:strVal val="#ppt_y"/>
                                          </p:val>
                                        </p:tav>
                                        <p:tav tm="100000">
                                          <p:val>
                                            <p:strVal val="#ppt_y"/>
                                          </p:val>
                                        </p:tav>
                                      </p:tavLst>
                                    </p:anim>
                                  </p:childTnLst>
                                </p:cTn>
                              </p:par>
                            </p:childTnLst>
                          </p:cTn>
                        </p:par>
                        <p:par>
                          <p:cTn id="102" fill="hold">
                            <p:stCondLst>
                              <p:cond delay="12450"/>
                            </p:stCondLst>
                            <p:childTnLst>
                              <p:par>
                                <p:cTn id="103" presetID="22" presetClass="entr" presetSubtype="8" fill="hold" nodeType="after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wipe(left)">
                                      <p:cBhvr>
                                        <p:cTn id="105" dur="250"/>
                                        <p:tgtEl>
                                          <p:spTgt spid="31"/>
                                        </p:tgtEl>
                                      </p:cBhvr>
                                    </p:animEffect>
                                  </p:childTnLst>
                                </p:cTn>
                              </p:par>
                            </p:childTnLst>
                          </p:cTn>
                        </p:par>
                        <p:par>
                          <p:cTn id="106" fill="hold">
                            <p:stCondLst>
                              <p:cond delay="12950"/>
                            </p:stCondLst>
                            <p:childTnLst>
                              <p:par>
                                <p:cTn id="107" presetID="2" presetClass="entr" presetSubtype="2" decel="100000" fill="hold" grpId="0" nodeType="after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additive="base">
                                        <p:cTn id="109" dur="750" fill="hold"/>
                                        <p:tgtEl>
                                          <p:spTgt spid="34"/>
                                        </p:tgtEl>
                                        <p:attrNameLst>
                                          <p:attrName>ppt_x</p:attrName>
                                        </p:attrNameLst>
                                      </p:cBhvr>
                                      <p:tavLst>
                                        <p:tav tm="0">
                                          <p:val>
                                            <p:strVal val="1+#ppt_w/2"/>
                                          </p:val>
                                        </p:tav>
                                        <p:tav tm="100000">
                                          <p:val>
                                            <p:strVal val="#ppt_x"/>
                                          </p:val>
                                        </p:tav>
                                      </p:tavLst>
                                    </p:anim>
                                    <p:anim calcmode="lin" valueType="num">
                                      <p:cBhvr additive="base">
                                        <p:cTn id="110" dur="750" fill="hold"/>
                                        <p:tgtEl>
                                          <p:spTgt spid="34"/>
                                        </p:tgtEl>
                                        <p:attrNameLst>
                                          <p:attrName>ppt_y</p:attrName>
                                        </p:attrNameLst>
                                      </p:cBhvr>
                                      <p:tavLst>
                                        <p:tav tm="0">
                                          <p:val>
                                            <p:strVal val="#ppt_y"/>
                                          </p:val>
                                        </p:tav>
                                        <p:tav tm="100000">
                                          <p:val>
                                            <p:strVal val="#ppt_y"/>
                                          </p:val>
                                        </p:tav>
                                      </p:tavLst>
                                    </p:anim>
                                  </p:childTnLst>
                                </p:cTn>
                              </p:par>
                            </p:childTnLst>
                          </p:cTn>
                        </p:par>
                        <p:par>
                          <p:cTn id="111" fill="hold">
                            <p:stCondLst>
                              <p:cond delay="13950"/>
                            </p:stCondLst>
                            <p:childTnLst>
                              <p:par>
                                <p:cTn id="112" presetID="22" presetClass="entr" presetSubtype="8" fill="hold" grpId="0" nodeType="afterEffect">
                                  <p:stCondLst>
                                    <p:cond delay="100"/>
                                  </p:stCondLst>
                                  <p:childTnLst>
                                    <p:set>
                                      <p:cBhvr>
                                        <p:cTn id="113" dur="1" fill="hold">
                                          <p:stCondLst>
                                            <p:cond delay="0"/>
                                          </p:stCondLst>
                                        </p:cTn>
                                        <p:tgtEl>
                                          <p:spTgt spid="35"/>
                                        </p:tgtEl>
                                        <p:attrNameLst>
                                          <p:attrName>style.visibility</p:attrName>
                                        </p:attrNameLst>
                                      </p:cBhvr>
                                      <p:to>
                                        <p:strVal val="visible"/>
                                      </p:to>
                                    </p:set>
                                    <p:animEffect transition="in" filter="wipe(left)">
                                      <p:cBhvr>
                                        <p:cTn id="1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animBg="1"/>
      <p:bldP spid="10" grpId="0" animBg="1"/>
      <p:bldP spid="14" grpId="0" animBg="1"/>
      <p:bldP spid="15" grpId="0"/>
      <p:bldP spid="16" grpId="0" animBg="1"/>
      <p:bldP spid="20" grpId="0" animBg="1"/>
      <p:bldP spid="24" grpId="0" animBg="1"/>
      <p:bldP spid="25" grpId="0"/>
      <p:bldP spid="26" grpId="0" animBg="1"/>
      <p:bldP spid="30" grpId="0" animBg="1"/>
      <p:bldP spid="34"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16057" y="-14514"/>
            <a:ext cx="12308057" cy="6872514"/>
          </a:xfrm>
          <a:prstGeom prst="rect">
            <a:avLst/>
          </a:prstGeom>
        </p:spPr>
      </p:pic>
      <p:pic>
        <p:nvPicPr>
          <p:cNvPr id="3" name="图片 2"/>
          <p:cNvPicPr>
            <a:picLocks noChangeAspect="1"/>
          </p:cNvPicPr>
          <p:nvPr/>
        </p:nvPicPr>
        <p:blipFill>
          <a:blip r:embed="rId2" cstate="screen"/>
          <a:stretch>
            <a:fillRect/>
          </a:stretch>
        </p:blipFill>
        <p:spPr>
          <a:xfrm>
            <a:off x="-116056" y="3033486"/>
            <a:ext cx="1700735" cy="3863181"/>
          </a:xfrm>
          <a:prstGeom prst="rect">
            <a:avLst/>
          </a:prstGeom>
        </p:spPr>
      </p:pic>
      <p:pic>
        <p:nvPicPr>
          <p:cNvPr id="11" name="图片 10"/>
          <p:cNvPicPr>
            <a:picLocks noChangeAspect="1"/>
          </p:cNvPicPr>
          <p:nvPr/>
        </p:nvPicPr>
        <p:blipFill>
          <a:blip r:embed="rId3"/>
          <a:stretch>
            <a:fillRect/>
          </a:stretch>
        </p:blipFill>
        <p:spPr>
          <a:xfrm>
            <a:off x="7294207" y="5029200"/>
            <a:ext cx="4924425" cy="1828800"/>
          </a:xfrm>
          <a:prstGeom prst="rect">
            <a:avLst/>
          </a:prstGeom>
        </p:spPr>
      </p:pic>
      <p:pic>
        <p:nvPicPr>
          <p:cNvPr id="4" name="图片 3"/>
          <p:cNvPicPr>
            <a:picLocks noChangeAspect="1"/>
          </p:cNvPicPr>
          <p:nvPr/>
        </p:nvPicPr>
        <p:blipFill rotWithShape="1">
          <a:blip r:embed="rId4" cstate="screen"/>
          <a:srcRect r="8895"/>
          <a:stretch>
            <a:fillRect/>
          </a:stretch>
        </p:blipFill>
        <p:spPr>
          <a:xfrm>
            <a:off x="9100430" y="0"/>
            <a:ext cx="3091570" cy="6858000"/>
          </a:xfrm>
          <a:prstGeom prst="rect">
            <a:avLst/>
          </a:prstGeom>
        </p:spPr>
      </p:pic>
      <p:pic>
        <p:nvPicPr>
          <p:cNvPr id="7" name="图片 6"/>
          <p:cNvPicPr>
            <a:picLocks noChangeAspect="1"/>
          </p:cNvPicPr>
          <p:nvPr/>
        </p:nvPicPr>
        <p:blipFill>
          <a:blip r:embed="rId5"/>
          <a:stretch>
            <a:fillRect/>
          </a:stretch>
        </p:blipFill>
        <p:spPr>
          <a:xfrm>
            <a:off x="-116057" y="0"/>
            <a:ext cx="5283903" cy="2325451"/>
          </a:xfrm>
          <a:prstGeom prst="rect">
            <a:avLst/>
          </a:prstGeom>
        </p:spPr>
      </p:pic>
      <p:pic>
        <p:nvPicPr>
          <p:cNvPr id="15" name="图片 1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9374678" y="3618256"/>
            <a:ext cx="1438275" cy="819150"/>
          </a:xfrm>
          <a:prstGeom prst="rect">
            <a:avLst/>
          </a:prstGeom>
          <a:effectLst/>
        </p:spPr>
      </p:pic>
      <p:sp>
        <p:nvSpPr>
          <p:cNvPr id="12" name="矩形 11"/>
          <p:cNvSpPr/>
          <p:nvPr/>
        </p:nvSpPr>
        <p:spPr>
          <a:xfrm>
            <a:off x="1364647" y="2304899"/>
            <a:ext cx="9188697" cy="2123658"/>
          </a:xfrm>
          <a:prstGeom prst="rect">
            <a:avLst/>
          </a:prstGeom>
          <a:noFill/>
        </p:spPr>
        <p:txBody>
          <a:bodyPr wrap="square" rtlCol="0">
            <a:spAutoFit/>
          </a:bodyPr>
          <a:lstStyle/>
          <a:p>
            <a:pPr algn="ctr"/>
            <a:r>
              <a:rPr lang="zh-CN" altLang="en-US" sz="6000" dirty="0">
                <a:solidFill>
                  <a:srgbClr val="C00000"/>
                </a:solidFill>
                <a:latin typeface="思源黑体 Bold" panose="020B0800000000000000" pitchFamily="34" charset="-122"/>
                <a:ea typeface="思源黑体 Bold" panose="020B0800000000000000" pitchFamily="34" charset="-122"/>
              </a:rPr>
              <a:t>爱国奋斗精神的</a:t>
            </a:r>
            <a:endParaRPr lang="zh-CN" altLang="en-US" sz="6000" dirty="0">
              <a:solidFill>
                <a:srgbClr val="C00000"/>
              </a:solidFill>
              <a:latin typeface="思源黑体 Bold" panose="020B0800000000000000" pitchFamily="34" charset="-122"/>
              <a:ea typeface="思源黑体 Bold" panose="020B0800000000000000" pitchFamily="34" charset="-122"/>
            </a:endParaRPr>
          </a:p>
          <a:p>
            <a:pPr algn="ctr"/>
            <a:r>
              <a:rPr lang="zh-CN" altLang="en-US" sz="7200" dirty="0">
                <a:solidFill>
                  <a:srgbClr val="C00000"/>
                </a:solidFill>
                <a:latin typeface="思源黑体 Bold" panose="020B0800000000000000" pitchFamily="34" charset="-122"/>
                <a:ea typeface="思源黑体 Bold" panose="020B0800000000000000" pitchFamily="34" charset="-122"/>
              </a:rPr>
              <a:t>现实意义</a:t>
            </a:r>
            <a:endParaRPr lang="zh-CN" altLang="en-US" sz="7200" dirty="0">
              <a:solidFill>
                <a:srgbClr val="C00000"/>
              </a:solidFill>
              <a:latin typeface="思源黑体 Bold" panose="020B0800000000000000" pitchFamily="34" charset="-122"/>
              <a:ea typeface="思源黑体 Bold" panose="020B0800000000000000" pitchFamily="34" charset="-122"/>
            </a:endParaRPr>
          </a:p>
        </p:txBody>
      </p:sp>
      <p:pic>
        <p:nvPicPr>
          <p:cNvPr id="17" name="图片 16"/>
          <p:cNvPicPr>
            <a:picLocks noChangeAspect="1"/>
          </p:cNvPicPr>
          <p:nvPr/>
        </p:nvPicPr>
        <p:blipFill>
          <a:blip r:embed="rId8" cstate="screen"/>
          <a:stretch>
            <a:fillRect/>
          </a:stretch>
        </p:blipFill>
        <p:spPr>
          <a:xfrm>
            <a:off x="10553344" y="-96622"/>
            <a:ext cx="1609654" cy="1609654"/>
          </a:xfrm>
          <a:prstGeom prst="rect">
            <a:avLst/>
          </a:prstGeom>
        </p:spPr>
      </p:pic>
      <p:grpSp>
        <p:nvGrpSpPr>
          <p:cNvPr id="5" name="PA-组合 4"/>
          <p:cNvGrpSpPr/>
          <p:nvPr>
            <p:custDataLst>
              <p:tags r:id="rId9"/>
            </p:custDataLst>
          </p:nvPr>
        </p:nvGrpSpPr>
        <p:grpSpPr>
          <a:xfrm>
            <a:off x="5440696" y="904364"/>
            <a:ext cx="1080000" cy="1080000"/>
            <a:chOff x="5455399" y="597194"/>
            <a:chExt cx="1080000" cy="1080000"/>
          </a:xfrm>
        </p:grpSpPr>
        <p:sp>
          <p:nvSpPr>
            <p:cNvPr id="21" name="PA-圆角矩形 20"/>
            <p:cNvSpPr/>
            <p:nvPr>
              <p:custDataLst>
                <p:tags r:id="rId10"/>
              </p:custDataLst>
            </p:nvPr>
          </p:nvSpPr>
          <p:spPr>
            <a:xfrm>
              <a:off x="5455399" y="597194"/>
              <a:ext cx="1080000" cy="1080000"/>
            </a:xfrm>
            <a:prstGeom prst="roundRect">
              <a:avLst>
                <a:gd name="adj" fmla="val 1277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sp>
          <p:nvSpPr>
            <p:cNvPr id="25" name="PA-文本框 24"/>
            <p:cNvSpPr txBox="1"/>
            <p:nvPr>
              <p:custDataLst>
                <p:tags r:id="rId11"/>
              </p:custDataLst>
            </p:nvPr>
          </p:nvSpPr>
          <p:spPr>
            <a:xfrm>
              <a:off x="5457447" y="752474"/>
              <a:ext cx="1075905" cy="769441"/>
            </a:xfrm>
            <a:prstGeom prst="rect">
              <a:avLst/>
            </a:prstGeom>
            <a:noFill/>
          </p:spPr>
          <p:txBody>
            <a:bodyPr wrap="square" rtlCol="0">
              <a:spAutoFit/>
            </a:bodyPr>
            <a:lstStyle/>
            <a:p>
              <a:pPr algn="ctr"/>
              <a:r>
                <a:rPr lang="zh-CN" altLang="en-US" sz="4400" b="1" spc="300" dirty="0">
                  <a:solidFill>
                    <a:schemeClr val="bg1"/>
                  </a:solidFill>
                  <a:latin typeface="思源黑体 Bold" panose="020B0800000000000000" pitchFamily="34" charset="-122"/>
                  <a:ea typeface="思源黑体 Bold" panose="020B0800000000000000" pitchFamily="34" charset="-122"/>
                </a:rPr>
                <a:t>二</a:t>
              </a:r>
              <a:endParaRPr lang="zh-CN" altLang="en-US" sz="4400" b="1" spc="300" dirty="0">
                <a:solidFill>
                  <a:schemeClr val="bg1"/>
                </a:solidFill>
                <a:latin typeface="思源黑体 Bold" panose="020B0800000000000000" pitchFamily="34" charset="-122"/>
                <a:ea typeface="思源黑体 Bold" panose="020B08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5500">
        <p:random/>
      </p:transition>
    </mc:Choice>
    <mc:Fallback>
      <p:transition spd="slow" advTm="55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childTnLst>
                                    <p:set>
                                      <p:cBhvr>
                                        <p:cTn id="6" dur="1000" fill="hold">
                                          <p:stCondLst>
                                            <p:cond delay="0"/>
                                          </p:stCondLst>
                                        </p:cTn>
                                        <p:tgtEl>
                                          <p:spTgt spid="5"/>
                                        </p:tgtEl>
                                        <p:attrNameLst>
                                          <p:attrName>style.visibility</p:attrName>
                                        </p:attrNameLst>
                                      </p:cBhvr>
                                      <p:to>
                                        <p:strVal val="visible"/>
                                      </p:to>
                                    </p:set>
                                    <p:anim to="" calcmode="lin" valueType="num">
                                      <p:cBhvr>
                                        <p:cTn id="7" dur="1000" fill="hold">
                                          <p:stCondLst>
                                            <p:cond delay="0"/>
                                          </p:stCondLst>
                                        </p:cTn>
                                        <p:tgtEl>
                                          <p:spTgt spid="5"/>
                                        </p:tgtEl>
                                        <p:attrNameLst>
                                          <p:attrName>ppt_h</p:attrName>
                                        </p:attrNameLst>
                                      </p:cBhvr>
                                      <p:tavLst>
                                        <p:tav tm="0" fmla="#ppt_h-#ppt_h*cos(4*pi*$)*(1-$)^2">
                                          <p:val>
                                            <p:fltVal val="0"/>
                                          </p:val>
                                        </p:tav>
                                        <p:tav tm="100000">
                                          <p:val>
                                            <p:fltVal val="1"/>
                                          </p:val>
                                        </p:tav>
                                      </p:tavLst>
                                    </p:anim>
                                    <p:anim to="" calcmode="lin" valueType="num">
                                      <p:cBhvr>
                                        <p:cTn id="8" dur="1000" fill="hold">
                                          <p:stCondLst>
                                            <p:cond delay="0"/>
                                          </p:stCondLst>
                                        </p:cTn>
                                        <p:tgtEl>
                                          <p:spTgt spid="5"/>
                                        </p:tgtEl>
                                        <p:attrNameLst>
                                          <p:attrName>ppt_w</p:attrName>
                                        </p:attrNameLst>
                                      </p:cBhvr>
                                      <p:tavLst>
                                        <p:tav tm="0" fmla="#ppt_w-#ppt_w*cos(4*pi*$)*(1-$)^2">
                                          <p:val>
                                            <p:fltVal val="0"/>
                                          </p:val>
                                        </p:tav>
                                        <p:tav tm="100000">
                                          <p:val>
                                            <p:fltVal val="1"/>
                                          </p:val>
                                        </p:tav>
                                      </p:tavLst>
                                    </p:anim>
                                  </p:childTnLst>
                                </p:cTn>
                              </p:par>
                            </p:childTnLst>
                          </p:cTn>
                        </p:par>
                        <p:par>
                          <p:cTn id="9" fill="hold">
                            <p:stCondLst>
                              <p:cond delay="1000"/>
                            </p:stCondLst>
                            <p:childTnLst>
                              <p:par>
                                <p:cTn id="10" presetID="23" presetClass="entr" presetSubtype="32" fill="hold" grpId="0" nodeType="after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4*#ppt_w"/>
                                          </p:val>
                                        </p:tav>
                                        <p:tav tm="100000">
                                          <p:val>
                                            <p:strVal val="#ppt_w"/>
                                          </p:val>
                                        </p:tav>
                                      </p:tavLst>
                                    </p:anim>
                                    <p:anim calcmode="lin" valueType="num">
                                      <p:cBhvr>
                                        <p:cTn id="13" dur="1000" fill="hold"/>
                                        <p:tgtEl>
                                          <p:spTgt spid="12"/>
                                        </p:tgtEl>
                                        <p:attrNameLst>
                                          <p:attrName>ppt_h</p:attrName>
                                        </p:attrNameLst>
                                      </p:cBhvr>
                                      <p:tavLst>
                                        <p:tav tm="0">
                                          <p:val>
                                            <p:strVal val="4*#ppt_h"/>
                                          </p:val>
                                        </p:tav>
                                        <p:tav tm="100000">
                                          <p:val>
                                            <p:strVal val="#ppt_h"/>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Effect transition="in" filter="fade">
                                      <p:cBhvr>
                                        <p:cTn id="24" dur="1000"/>
                                        <p:tgtEl>
                                          <p:spTgt spid="17"/>
                                        </p:tgtEl>
                                      </p:cBhvr>
                                    </p:animEffect>
                                  </p:childTnLst>
                                </p:cTn>
                              </p:par>
                              <p:par>
                                <p:cTn id="25" presetID="2" presetClass="entr" presetSubtype="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1+#ppt_w/2"/>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750"/>
                                        <p:tgtEl>
                                          <p:spTgt spid="7"/>
                                        </p:tgtEl>
                                      </p:cBhvr>
                                    </p:animEffect>
                                  </p:childTnLst>
                                </p:cTn>
                              </p:par>
                              <p:par>
                                <p:cTn id="33" presetID="22" presetClass="entr" presetSubtype="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right)">
                                      <p:cBhvr>
                                        <p:cTn id="3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p="http://schemas.openxmlformats.org/presentationml/2006/main">
  <p:tag name="PA" val="v5.1.2"/>
  <p:tag name="RESOURCELIBID_ANIM" val="462"/>
</p:tagLst>
</file>

<file path=ppt/tags/tag10.xml><?xml version="1.0" encoding="utf-8"?>
<p:tagLst xmlns:p="http://schemas.openxmlformats.org/presentationml/2006/main">
  <p:tag name="PA" val="v5.1.2"/>
</p:tagLst>
</file>

<file path=ppt/tags/tag11.xml><?xml version="1.0" encoding="utf-8"?>
<p:tagLst xmlns:p="http://schemas.openxmlformats.org/presentationml/2006/main">
  <p:tag name="PA" val="v5.1.2"/>
</p:tagLst>
</file>

<file path=ppt/tags/tag12.xml><?xml version="1.0" encoding="utf-8"?>
<p:tagLst xmlns:p="http://schemas.openxmlformats.org/presentationml/2006/main">
  <p:tag name="PA" val="v5.1.2"/>
  <p:tag name="RESOURCELIBID_ANIM" val="430"/>
</p:tagLst>
</file>

<file path=ppt/tags/tag13.xml><?xml version="1.0" encoding="utf-8"?>
<p:tagLst xmlns:p="http://schemas.openxmlformats.org/presentationml/2006/main">
  <p:tag name="PA" val="v5.1.2"/>
</p:tagLst>
</file>

<file path=ppt/tags/tag14.xml><?xml version="1.0" encoding="utf-8"?>
<p:tagLst xmlns:p="http://schemas.openxmlformats.org/presentationml/2006/main">
  <p:tag name="PA" val="v5.1.2"/>
</p:tagLst>
</file>

<file path=ppt/tags/tag15.xml><?xml version="1.0" encoding="utf-8"?>
<p:tagLst xmlns:p="http://schemas.openxmlformats.org/presentationml/2006/main">
  <p:tag name="PA" val="v5.1.2"/>
  <p:tag name="RESOURCELIBID_ANIM" val="462"/>
</p:tagLst>
</file>

<file path=ppt/tags/tag16.xml><?xml version="1.0" encoding="utf-8"?>
<p:tagLst xmlns:p="http://schemas.openxmlformats.org/presentationml/2006/main">
  <p:tag name="PA" val="v5.1.2"/>
</p:tagLst>
</file>

<file path=ppt/tags/tag17.xml><?xml version="1.0" encoding="utf-8"?>
<p:tagLst xmlns:p="http://schemas.openxmlformats.org/presentationml/2006/main">
  <p:tag name="PA" val="v5.1.2"/>
</p:tagLst>
</file>

<file path=ppt/tags/tag18.xml><?xml version="1.0" encoding="utf-8"?>
<p:tagLst xmlns:p="http://schemas.openxmlformats.org/presentationml/2006/main">
  <p:tag name="PA" val="v5.1.2"/>
</p:tagLst>
</file>

<file path=ppt/tags/tag2.xml><?xml version="1.0" encoding="utf-8"?>
<p:tagLst xmlns:p="http://schemas.openxmlformats.org/presentationml/2006/main">
  <p:tag name="PA" val="v5.1.2"/>
  <p:tag name="RESOURCELIBID_ANIM" val="438"/>
</p:tagLst>
</file>

<file path=ppt/tags/tag3.xml><?xml version="1.0" encoding="utf-8"?>
<p:tagLst xmlns:p="http://schemas.openxmlformats.org/presentationml/2006/main">
  <p:tag name="PA" val="v5.1.2"/>
</p:tagLst>
</file>

<file path=ppt/tags/tag4.xml><?xml version="1.0" encoding="utf-8"?>
<p:tagLst xmlns:p="http://schemas.openxmlformats.org/presentationml/2006/main">
  <p:tag name="PA" val="v5.1.2"/>
</p:tagLst>
</file>

<file path=ppt/tags/tag5.xml><?xml version="1.0" encoding="utf-8"?>
<p:tagLst xmlns:p="http://schemas.openxmlformats.org/presentationml/2006/main">
  <p:tag name="PA" val="v5.1.2"/>
</p:tagLst>
</file>

<file path=ppt/tags/tag6.xml><?xml version="1.0" encoding="utf-8"?>
<p:tagLst xmlns:p="http://schemas.openxmlformats.org/presentationml/2006/main">
  <p:tag name="PA" val="v5.1.2"/>
  <p:tag name="RESOURCELIBID_ANIM" val="430"/>
</p:tagLst>
</file>

<file path=ppt/tags/tag7.xml><?xml version="1.0" encoding="utf-8"?>
<p:tagLst xmlns:p="http://schemas.openxmlformats.org/presentationml/2006/main">
  <p:tag name="PA" val="v5.1.2"/>
</p:tagLst>
</file>

<file path=ppt/tags/tag8.xml><?xml version="1.0" encoding="utf-8"?>
<p:tagLst xmlns:p="http://schemas.openxmlformats.org/presentationml/2006/main">
  <p:tag name="PA" val="v5.1.2"/>
</p:tagLst>
</file>

<file path=ppt/tags/tag9.xml><?xml version="1.0" encoding="utf-8"?>
<p:tagLst xmlns:p="http://schemas.openxmlformats.org/presentationml/2006/main">
  <p:tag name="PA" val="v5.1.2"/>
  <p:tag name="RESOURCELIBID_ANIM" val="430"/>
</p:tagLst>
</file>

<file path=ppt/theme/theme1.xml><?xml version="1.0" encoding="utf-8"?>
<a:theme xmlns:a="http://schemas.openxmlformats.org/drawingml/2006/main" name="Office Theme">
  <a:themeElements>
    <a:clrScheme name="自定义 2">
      <a:dk1>
        <a:srgbClr val="000000"/>
      </a:dk1>
      <a:lt1>
        <a:srgbClr val="FFFFFF"/>
      </a:lt1>
      <a:dk2>
        <a:srgbClr val="768395"/>
      </a:dk2>
      <a:lt2>
        <a:srgbClr val="F0F0F0"/>
      </a:lt2>
      <a:accent1>
        <a:srgbClr val="D71820"/>
      </a:accent1>
      <a:accent2>
        <a:srgbClr val="F22931"/>
      </a:accent2>
      <a:accent3>
        <a:srgbClr val="A9030A"/>
      </a:accent3>
      <a:accent4>
        <a:srgbClr val="F45159"/>
      </a:accent4>
      <a:accent5>
        <a:srgbClr val="E7242C"/>
      </a:accent5>
      <a:accent6>
        <a:srgbClr val="7B0309"/>
      </a:accent6>
      <a:hlink>
        <a:srgbClr val="4472C4"/>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rgbClr val="000000"/>
    </a:dk1>
    <a:lt1>
      <a:srgbClr val="FFFFFF"/>
    </a:lt1>
    <a:dk2>
      <a:srgbClr val="768395"/>
    </a:dk2>
    <a:lt2>
      <a:srgbClr val="F0F0F0"/>
    </a:lt2>
    <a:accent1>
      <a:srgbClr val="D71820"/>
    </a:accent1>
    <a:accent2>
      <a:srgbClr val="F22931"/>
    </a:accent2>
    <a:accent3>
      <a:srgbClr val="A9030A"/>
    </a:accent3>
    <a:accent4>
      <a:srgbClr val="F45159"/>
    </a:accent4>
    <a:accent5>
      <a:srgbClr val="E7242C"/>
    </a:accent5>
    <a:accent6>
      <a:srgbClr val="7B0309"/>
    </a:accent6>
    <a:hlink>
      <a:srgbClr val="4472C4"/>
    </a:hlink>
    <a:folHlink>
      <a:srgbClr val="BFBFBF"/>
    </a:folHlink>
  </a:clrScheme>
</a:themeOverride>
</file>

<file path=ppt/theme/themeOverride2.xml><?xml version="1.0" encoding="utf-8"?>
<a:themeOverride xmlns:a="http://schemas.openxmlformats.org/drawingml/2006/main">
  <a:clrScheme name="自定义 2">
    <a:dk1>
      <a:srgbClr val="000000"/>
    </a:dk1>
    <a:lt1>
      <a:srgbClr val="FFFFFF"/>
    </a:lt1>
    <a:dk2>
      <a:srgbClr val="768395"/>
    </a:dk2>
    <a:lt2>
      <a:srgbClr val="F0F0F0"/>
    </a:lt2>
    <a:accent1>
      <a:srgbClr val="D71820"/>
    </a:accent1>
    <a:accent2>
      <a:srgbClr val="F22931"/>
    </a:accent2>
    <a:accent3>
      <a:srgbClr val="A9030A"/>
    </a:accent3>
    <a:accent4>
      <a:srgbClr val="F45159"/>
    </a:accent4>
    <a:accent5>
      <a:srgbClr val="E7242C"/>
    </a:accent5>
    <a:accent6>
      <a:srgbClr val="7B0309"/>
    </a:accent6>
    <a:hlink>
      <a:srgbClr val="4472C4"/>
    </a:hlink>
    <a:folHlink>
      <a:srgbClr val="BFBFBF"/>
    </a:folHlink>
  </a:clrScheme>
</a:themeOverride>
</file>

<file path=ppt/theme/themeOverride3.xml><?xml version="1.0" encoding="utf-8"?>
<a:themeOverride xmlns:a="http://schemas.openxmlformats.org/drawingml/2006/main">
  <a:clrScheme name="自定义 2">
    <a:dk1>
      <a:srgbClr val="000000"/>
    </a:dk1>
    <a:lt1>
      <a:srgbClr val="FFFFFF"/>
    </a:lt1>
    <a:dk2>
      <a:srgbClr val="768395"/>
    </a:dk2>
    <a:lt2>
      <a:srgbClr val="F0F0F0"/>
    </a:lt2>
    <a:accent1>
      <a:srgbClr val="D71820"/>
    </a:accent1>
    <a:accent2>
      <a:srgbClr val="F22931"/>
    </a:accent2>
    <a:accent3>
      <a:srgbClr val="A9030A"/>
    </a:accent3>
    <a:accent4>
      <a:srgbClr val="F45159"/>
    </a:accent4>
    <a:accent5>
      <a:srgbClr val="E7242C"/>
    </a:accent5>
    <a:accent6>
      <a:srgbClr val="7B0309"/>
    </a:accent6>
    <a:hlink>
      <a:srgbClr val="4472C4"/>
    </a:hlink>
    <a:folHlink>
      <a:srgbClr val="BFBFBF"/>
    </a:folHlink>
  </a:clrScheme>
</a:themeOverride>
</file>

<file path=ppt/theme/themeOverride4.xml><?xml version="1.0" encoding="utf-8"?>
<a:themeOverride xmlns:a="http://schemas.openxmlformats.org/drawingml/2006/main">
  <a:clrScheme name="自定义 2">
    <a:dk1>
      <a:srgbClr val="000000"/>
    </a:dk1>
    <a:lt1>
      <a:srgbClr val="FFFFFF"/>
    </a:lt1>
    <a:dk2>
      <a:srgbClr val="768395"/>
    </a:dk2>
    <a:lt2>
      <a:srgbClr val="F0F0F0"/>
    </a:lt2>
    <a:accent1>
      <a:srgbClr val="D71820"/>
    </a:accent1>
    <a:accent2>
      <a:srgbClr val="F22931"/>
    </a:accent2>
    <a:accent3>
      <a:srgbClr val="A9030A"/>
    </a:accent3>
    <a:accent4>
      <a:srgbClr val="F45159"/>
    </a:accent4>
    <a:accent5>
      <a:srgbClr val="E7242C"/>
    </a:accent5>
    <a:accent6>
      <a:srgbClr val="7B0309"/>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2450</Words>
  <Application>WPS 演示</Application>
  <PresentationFormat>自定义</PresentationFormat>
  <Paragraphs>156</Paragraphs>
  <Slides>18</Slides>
  <Notes>0</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18</vt:i4>
      </vt:variant>
    </vt:vector>
  </HeadingPairs>
  <TitlesOfParts>
    <vt:vector size="39" baseType="lpstr">
      <vt:lpstr>Arial</vt:lpstr>
      <vt:lpstr>宋体</vt:lpstr>
      <vt:lpstr>Wingdings</vt:lpstr>
      <vt:lpstr>思源黑体 Bold</vt:lpstr>
      <vt:lpstr>思源黑体 CN Bold</vt:lpstr>
      <vt:lpstr>思源黑体 CN Light</vt:lpstr>
      <vt:lpstr>思源黑体 CN Medium</vt:lpstr>
      <vt:lpstr>Arial</vt:lpstr>
      <vt:lpstr>Calibri</vt:lpstr>
      <vt:lpstr>Agency FB</vt:lpstr>
      <vt:lpstr>Roboto Light</vt:lpstr>
      <vt:lpstr>Impact</vt:lpstr>
      <vt:lpstr>Times New Roman</vt:lpstr>
      <vt:lpstr>微软雅黑</vt:lpstr>
      <vt:lpstr>黑体</vt:lpstr>
      <vt:lpstr>Arial Unicode MS</vt:lpstr>
      <vt:lpstr>等线</vt:lpstr>
      <vt:lpstr>等线 Light</vt:lpstr>
      <vt:lpstr>Calibri</vt:lpstr>
      <vt:lpstr>Wide Latin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zss</cp:lastModifiedBy>
  <cp:revision>56</cp:revision>
  <dcterms:created xsi:type="dcterms:W3CDTF">2017-08-18T03:02:00Z</dcterms:created>
  <dcterms:modified xsi:type="dcterms:W3CDTF">2018-11-21T01:54:39Z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2052-10.1.0.7668</vt:lpwstr>
  </property>
</Properties>
</file>