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3"/>
  </p:sldMasterIdLst>
  <p:notesMasterIdLst>
    <p:notesMasterId r:id="rId5"/>
  </p:notesMasterIdLst>
  <p:sldIdLst>
    <p:sldId id="284" r:id="rId4"/>
    <p:sldId id="1740" r:id="rId6"/>
    <p:sldId id="1729" r:id="rId7"/>
    <p:sldId id="274" r:id="rId8"/>
    <p:sldId id="286" r:id="rId9"/>
    <p:sldId id="257" r:id="rId10"/>
    <p:sldId id="283" r:id="rId11"/>
    <p:sldId id="1730" r:id="rId12"/>
    <p:sldId id="278" r:id="rId13"/>
    <p:sldId id="1731" r:id="rId14"/>
    <p:sldId id="273" r:id="rId15"/>
    <p:sldId id="280" r:id="rId16"/>
    <p:sldId id="256" r:id="rId17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355"/>
    <a:srgbClr val="C09B34"/>
    <a:srgbClr val="AB764A"/>
    <a:srgbClr val="FFFFFF"/>
    <a:srgbClr val="6D98C6"/>
    <a:srgbClr val="C8A361"/>
    <a:srgbClr val="D69641"/>
    <a:srgbClr val="9B9735"/>
    <a:srgbClr val="AD7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F116B-4D48-438A-A5F2-D0E991DF89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2448F4-649A-422F-82A8-669260AA01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C811ADA9-CBC0-445D-9B2E-D420A3175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2B01193A-02F7-48D0-8C94-3B14E157B8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C811ADA9-CBC0-445D-9B2E-D420A3175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2B01193A-02F7-48D0-8C94-3B14E157B8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C811ADA9-CBC0-445D-9B2E-D420A3175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2B01193A-02F7-48D0-8C94-3B14E157B8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1ADA9-CBC0-445D-9B2E-D420A3175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1193A-02F7-48D0-8C94-3B14E157B8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16.png"/><Relationship Id="rId2" Type="http://schemas.openxmlformats.org/officeDocument/2006/relationships/tags" Target="../tags/tag19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3.xml"/><Relationship Id="rId15" Type="http://schemas.openxmlformats.org/officeDocument/2006/relationships/image" Target="../media/image11.png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17.png"/><Relationship Id="rId2" Type="http://schemas.openxmlformats.org/officeDocument/2006/relationships/tags" Target="../tags/tag32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1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5.png"/><Relationship Id="rId2" Type="http://schemas.openxmlformats.org/officeDocument/2006/relationships/tags" Target="../tags/tag11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mobile/Containers/Data/Application/8E63146F-BADC-4135-BE85-24154FBC5B36/tmp/insert_image_tmp_dir/2022-02-03 19:30:38.100000.png2022-02-03 19:30:38.100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226060"/>
            <a:ext cx="12291695" cy="7214870"/>
          </a:xfrm>
          <a:prstGeom prst="rect">
            <a:avLst/>
          </a:prstGeom>
        </p:spPr>
      </p:pic>
      <p:sp>
        <p:nvSpPr>
          <p:cNvPr id="118" name="矩形 117"/>
          <p:cNvSpPr/>
          <p:nvPr/>
        </p:nvSpPr>
        <p:spPr>
          <a:xfrm>
            <a:off x="0" y="1153292"/>
            <a:ext cx="8794955" cy="2979174"/>
          </a:xfrm>
          <a:prstGeom prst="rect">
            <a:avLst/>
          </a:prstGeom>
          <a:solidFill>
            <a:srgbClr val="D3B35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文本框 120"/>
          <p:cNvSpPr txBox="1"/>
          <p:nvPr/>
        </p:nvSpPr>
        <p:spPr>
          <a:xfrm>
            <a:off x="845185" y="1983740"/>
            <a:ext cx="642683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>
                <a:solidFill>
                  <a:schemeClr val="bg1"/>
                </a:solidFill>
                <a:latin typeface="+mj-lt"/>
              </a:rPr>
              <a:t>南审秋色</a:t>
            </a:r>
            <a:endParaRPr lang="zh-CN" alt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413760" y="3173346"/>
            <a:ext cx="3582408" cy="416675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000" dirty="0">
                <a:latin typeface="+mj-lt"/>
              </a:rPr>
              <a:t>答辩人：</a:t>
            </a:r>
            <a:r>
              <a:rPr lang="en-US" altLang="zh-CN" sz="2000" dirty="0">
                <a:latin typeface="+mj-lt"/>
              </a:rPr>
              <a:t>XXX </a:t>
            </a:r>
            <a:endParaRPr lang="en-US" altLang="zh-CN" sz="2000" dirty="0">
              <a:latin typeface="+mj-lt"/>
            </a:endParaRPr>
          </a:p>
          <a:p>
            <a:pPr algn="r"/>
            <a:r>
              <a:rPr lang="zh-CN" altLang="en-US" sz="2000" dirty="0">
                <a:latin typeface="+mj-lt"/>
              </a:rPr>
              <a:t>指导老师：</a:t>
            </a:r>
            <a:r>
              <a:rPr lang="en-US" altLang="zh-CN" sz="2000" dirty="0">
                <a:latin typeface="+mj-lt"/>
              </a:rPr>
              <a:t>XXX</a:t>
            </a:r>
            <a:endParaRPr lang="zh-CN" altLang="en-US" sz="2000" dirty="0">
              <a:latin typeface="+mj-lt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619432" y="2989378"/>
            <a:ext cx="6376735" cy="0"/>
          </a:xfrm>
          <a:prstGeom prst="line">
            <a:avLst/>
          </a:prstGeom>
          <a:ln w="57150" cap="rnd">
            <a:solidFill>
              <a:schemeClr val="bg1">
                <a:alpha val="48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2022-02-03 20:13:25.99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66415"/>
            <a:ext cx="2899410" cy="725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68542" y="2439669"/>
            <a:ext cx="5489446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solidFill>
                  <a:srgbClr val="C8A361"/>
                </a:solidFill>
                <a:latin typeface="+mj-lt"/>
                <a:ea typeface="宋体" charset="-122"/>
              </a:rPr>
              <a:t>输入内容</a:t>
            </a:r>
            <a:endParaRPr lang="zh-CN" altLang="en-US" sz="3200" dirty="0">
              <a:solidFill>
                <a:srgbClr val="C8A361"/>
              </a:solidFill>
              <a:latin typeface="+mj-lt"/>
              <a:ea typeface="宋体" charset="-122"/>
            </a:endParaRPr>
          </a:p>
          <a:p>
            <a:pPr algn="r"/>
            <a:endParaRPr lang="en-US" altLang="zh-CN" sz="3200" dirty="0">
              <a:solidFill>
                <a:srgbClr val="C8A361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05600" y="3756060"/>
            <a:ext cx="5052524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dirty="0">
                <a:solidFill>
                  <a:srgbClr val="AD7512"/>
                </a:solidFill>
                <a:ea typeface="宋体" charset="-122"/>
              </a:rPr>
              <a:t>输入内容</a:t>
            </a:r>
            <a:endParaRPr lang="zh-CN" altLang="en-US" sz="2000" dirty="0">
              <a:solidFill>
                <a:srgbClr val="AD7512"/>
              </a:solidFill>
              <a:ea typeface="宋体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908181" y="3429000"/>
            <a:ext cx="600075" cy="0"/>
          </a:xfrm>
          <a:prstGeom prst="line">
            <a:avLst/>
          </a:prstGeom>
          <a:ln w="57150" cap="rnd">
            <a:solidFill>
              <a:srgbClr val="C8A36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979805" y="427990"/>
            <a:ext cx="5851525" cy="5400040"/>
            <a:chOff x="6000" y="2166"/>
            <a:chExt cx="7199" cy="6468"/>
          </a:xfrm>
        </p:grpSpPr>
        <p:sp>
          <p:nvSpPr>
            <p:cNvPr id="3" name="PA_ImportSvg_636777017743303179"/>
            <p:cNvSpPr/>
            <p:nvPr>
              <p:custDataLst>
                <p:tags r:id="rId2"/>
              </p:custDataLst>
            </p:nvPr>
          </p:nvSpPr>
          <p:spPr>
            <a:xfrm>
              <a:off x="7584" y="3247"/>
              <a:ext cx="4203" cy="4209"/>
            </a:xfrm>
            <a:custGeom>
              <a:avLst/>
              <a:gdLst/>
              <a:ahLst/>
              <a:cxnLst/>
              <a:rect l="l" t="t" r="r" b="b"/>
              <a:pathLst>
                <a:path w="691722" h="692786">
                  <a:moveTo>
                    <a:pt x="676101" y="290196"/>
                  </a:moveTo>
                  <a:cubicBezTo>
                    <a:pt x="660353" y="177674"/>
                    <a:pt x="601806" y="108205"/>
                    <a:pt x="501984" y="58167"/>
                  </a:cubicBezTo>
                  <a:cubicBezTo>
                    <a:pt x="444580" y="29211"/>
                    <a:pt x="313389" y="1"/>
                    <a:pt x="255350" y="14606"/>
                  </a:cubicBezTo>
                  <a:cubicBezTo>
                    <a:pt x="197310" y="29206"/>
                    <a:pt x="148162" y="66930"/>
                    <a:pt x="105109" y="96394"/>
                  </a:cubicBezTo>
                  <a:cubicBezTo>
                    <a:pt x="62058" y="125861"/>
                    <a:pt x="3509" y="247905"/>
                    <a:pt x="1350" y="337694"/>
                  </a:cubicBezTo>
                  <a:cubicBezTo>
                    <a:pt x="0" y="381393"/>
                    <a:pt x="7250" y="424932"/>
                    <a:pt x="22686" y="465837"/>
                  </a:cubicBezTo>
                  <a:cubicBezTo>
                    <a:pt x="39078" y="509038"/>
                    <a:pt x="66911" y="546968"/>
                    <a:pt x="103204" y="575565"/>
                  </a:cubicBezTo>
                  <a:cubicBezTo>
                    <a:pt x="146093" y="620976"/>
                    <a:pt x="201096" y="653149"/>
                    <a:pt x="261700" y="668275"/>
                  </a:cubicBezTo>
                  <a:cubicBezTo>
                    <a:pt x="355553" y="692786"/>
                    <a:pt x="463630" y="648082"/>
                    <a:pt x="546053" y="594869"/>
                  </a:cubicBezTo>
                  <a:cubicBezTo>
                    <a:pt x="642700" y="532004"/>
                    <a:pt x="691722" y="402210"/>
                    <a:pt x="676101" y="290196"/>
                  </a:cubicBezTo>
                  <a:close/>
                  <a:moveTo>
                    <a:pt x="539703" y="284354"/>
                  </a:moveTo>
                  <a:cubicBezTo>
                    <a:pt x="538560" y="268987"/>
                    <a:pt x="537290" y="252477"/>
                    <a:pt x="535131" y="235967"/>
                  </a:cubicBezTo>
                  <a:cubicBezTo>
                    <a:pt x="537544" y="239523"/>
                    <a:pt x="541227" y="244730"/>
                    <a:pt x="541481" y="244984"/>
                  </a:cubicBezTo>
                  <a:cubicBezTo>
                    <a:pt x="544275" y="249810"/>
                    <a:pt x="546942" y="254763"/>
                    <a:pt x="549355" y="259843"/>
                  </a:cubicBezTo>
                  <a:cubicBezTo>
                    <a:pt x="551768" y="264923"/>
                    <a:pt x="552530" y="266701"/>
                    <a:pt x="553927" y="270130"/>
                  </a:cubicBezTo>
                  <a:cubicBezTo>
                    <a:pt x="555767" y="278512"/>
                    <a:pt x="557124" y="286993"/>
                    <a:pt x="557991" y="295530"/>
                  </a:cubicBezTo>
                  <a:cubicBezTo>
                    <a:pt x="557991" y="297181"/>
                    <a:pt x="557991" y="298705"/>
                    <a:pt x="557991" y="300229"/>
                  </a:cubicBezTo>
                  <a:cubicBezTo>
                    <a:pt x="557991" y="299213"/>
                    <a:pt x="557991" y="305563"/>
                    <a:pt x="557991" y="307341"/>
                  </a:cubicBezTo>
                  <a:cubicBezTo>
                    <a:pt x="558272" y="315387"/>
                    <a:pt x="558102" y="323443"/>
                    <a:pt x="557483" y="331471"/>
                  </a:cubicBezTo>
                  <a:cubicBezTo>
                    <a:pt x="557483" y="338329"/>
                    <a:pt x="555832" y="345060"/>
                    <a:pt x="554689" y="351791"/>
                  </a:cubicBezTo>
                  <a:cubicBezTo>
                    <a:pt x="554630" y="352041"/>
                    <a:pt x="554630" y="352302"/>
                    <a:pt x="554689" y="352553"/>
                  </a:cubicBezTo>
                  <a:cubicBezTo>
                    <a:pt x="554673" y="352849"/>
                    <a:pt x="554673" y="353146"/>
                    <a:pt x="554689" y="353442"/>
                  </a:cubicBezTo>
                  <a:cubicBezTo>
                    <a:pt x="553927" y="356744"/>
                    <a:pt x="552911" y="359919"/>
                    <a:pt x="552022" y="363221"/>
                  </a:cubicBezTo>
                  <a:cubicBezTo>
                    <a:pt x="550117" y="369698"/>
                    <a:pt x="547831" y="375921"/>
                    <a:pt x="545418" y="382398"/>
                  </a:cubicBezTo>
                  <a:cubicBezTo>
                    <a:pt x="544148" y="385573"/>
                    <a:pt x="542751" y="388621"/>
                    <a:pt x="541354" y="391669"/>
                  </a:cubicBezTo>
                  <a:cubicBezTo>
                    <a:pt x="541354" y="392685"/>
                    <a:pt x="540465" y="393574"/>
                    <a:pt x="540084" y="394463"/>
                  </a:cubicBezTo>
                  <a:cubicBezTo>
                    <a:pt x="539835" y="394997"/>
                    <a:pt x="539538" y="395508"/>
                    <a:pt x="539195" y="395987"/>
                  </a:cubicBezTo>
                  <a:cubicBezTo>
                    <a:pt x="536274" y="401321"/>
                    <a:pt x="536274" y="401321"/>
                    <a:pt x="533099" y="406274"/>
                  </a:cubicBezTo>
                  <a:cubicBezTo>
                    <a:pt x="533099" y="405004"/>
                    <a:pt x="533099" y="401321"/>
                    <a:pt x="533099" y="399924"/>
                  </a:cubicBezTo>
                  <a:cubicBezTo>
                    <a:pt x="533474" y="390994"/>
                    <a:pt x="534622" y="382113"/>
                    <a:pt x="536528" y="373381"/>
                  </a:cubicBezTo>
                  <a:cubicBezTo>
                    <a:pt x="541242" y="343949"/>
                    <a:pt x="542308" y="314047"/>
                    <a:pt x="539703" y="284354"/>
                  </a:cubicBezTo>
                  <a:close/>
                  <a:moveTo>
                    <a:pt x="472393" y="596647"/>
                  </a:moveTo>
                  <a:cubicBezTo>
                    <a:pt x="471758" y="596647"/>
                    <a:pt x="462868" y="600584"/>
                    <a:pt x="460455" y="601473"/>
                  </a:cubicBezTo>
                  <a:cubicBezTo>
                    <a:pt x="454486" y="603759"/>
                    <a:pt x="448390" y="605791"/>
                    <a:pt x="442421" y="607696"/>
                  </a:cubicBezTo>
                  <a:cubicBezTo>
                    <a:pt x="431990" y="610970"/>
                    <a:pt x="421392" y="613683"/>
                    <a:pt x="410671" y="615824"/>
                  </a:cubicBezTo>
                  <a:cubicBezTo>
                    <a:pt x="405337" y="616967"/>
                    <a:pt x="400003" y="617983"/>
                    <a:pt x="394542" y="618872"/>
                  </a:cubicBezTo>
                  <a:lnTo>
                    <a:pt x="393145" y="618872"/>
                  </a:lnTo>
                  <a:lnTo>
                    <a:pt x="385144" y="619634"/>
                  </a:lnTo>
                  <a:cubicBezTo>
                    <a:pt x="369193" y="621221"/>
                    <a:pt x="353146" y="621603"/>
                    <a:pt x="337138" y="620777"/>
                  </a:cubicBezTo>
                  <a:cubicBezTo>
                    <a:pt x="335782" y="619589"/>
                    <a:pt x="334290" y="618566"/>
                    <a:pt x="332693" y="617729"/>
                  </a:cubicBezTo>
                  <a:cubicBezTo>
                    <a:pt x="332060" y="617369"/>
                    <a:pt x="331375" y="617112"/>
                    <a:pt x="330661" y="616967"/>
                  </a:cubicBezTo>
                  <a:cubicBezTo>
                    <a:pt x="326553" y="613014"/>
                    <a:pt x="321314" y="610439"/>
                    <a:pt x="315675" y="609601"/>
                  </a:cubicBezTo>
                  <a:cubicBezTo>
                    <a:pt x="311103" y="608966"/>
                    <a:pt x="306785" y="608458"/>
                    <a:pt x="302213" y="608077"/>
                  </a:cubicBezTo>
                  <a:cubicBezTo>
                    <a:pt x="306658" y="608077"/>
                    <a:pt x="305007" y="608077"/>
                    <a:pt x="302848" y="608077"/>
                  </a:cubicBezTo>
                  <a:cubicBezTo>
                    <a:pt x="321705" y="607189"/>
                    <a:pt x="340446" y="604639"/>
                    <a:pt x="358855" y="600457"/>
                  </a:cubicBezTo>
                  <a:cubicBezTo>
                    <a:pt x="376785" y="598578"/>
                    <a:pt x="394383" y="594307"/>
                    <a:pt x="411179" y="587757"/>
                  </a:cubicBezTo>
                  <a:cubicBezTo>
                    <a:pt x="436122" y="592195"/>
                    <a:pt x="461579" y="592965"/>
                    <a:pt x="486744" y="590043"/>
                  </a:cubicBezTo>
                  <a:cubicBezTo>
                    <a:pt x="482045" y="592075"/>
                    <a:pt x="477600" y="594361"/>
                    <a:pt x="472393" y="596647"/>
                  </a:cubicBezTo>
                  <a:close/>
                  <a:moveTo>
                    <a:pt x="628984" y="400305"/>
                  </a:moveTo>
                  <a:cubicBezTo>
                    <a:pt x="628984" y="401067"/>
                    <a:pt x="628984" y="403480"/>
                    <a:pt x="628984" y="405258"/>
                  </a:cubicBezTo>
                  <a:cubicBezTo>
                    <a:pt x="628984" y="407036"/>
                    <a:pt x="627841" y="412497"/>
                    <a:pt x="627079" y="415926"/>
                  </a:cubicBezTo>
                  <a:cubicBezTo>
                    <a:pt x="624460" y="429546"/>
                    <a:pt x="620722" y="442926"/>
                    <a:pt x="615903" y="455931"/>
                  </a:cubicBezTo>
                  <a:cubicBezTo>
                    <a:pt x="614887" y="458979"/>
                    <a:pt x="613617" y="462027"/>
                    <a:pt x="612474" y="465075"/>
                  </a:cubicBezTo>
                  <a:lnTo>
                    <a:pt x="612474" y="466218"/>
                  </a:lnTo>
                  <a:cubicBezTo>
                    <a:pt x="609807" y="472187"/>
                    <a:pt x="606759" y="477902"/>
                    <a:pt x="603711" y="483617"/>
                  </a:cubicBezTo>
                  <a:cubicBezTo>
                    <a:pt x="582651" y="503358"/>
                    <a:pt x="559233" y="520420"/>
                    <a:pt x="533988" y="534417"/>
                  </a:cubicBezTo>
                  <a:cubicBezTo>
                    <a:pt x="509014" y="541868"/>
                    <a:pt x="482777" y="544116"/>
                    <a:pt x="456899" y="541021"/>
                  </a:cubicBezTo>
                  <a:lnTo>
                    <a:pt x="456899" y="541021"/>
                  </a:lnTo>
                  <a:lnTo>
                    <a:pt x="465027" y="537084"/>
                  </a:lnTo>
                  <a:cubicBezTo>
                    <a:pt x="469472" y="534671"/>
                    <a:pt x="473790" y="532258"/>
                    <a:pt x="477727" y="529591"/>
                  </a:cubicBezTo>
                  <a:cubicBezTo>
                    <a:pt x="493954" y="520994"/>
                    <a:pt x="509162" y="510599"/>
                    <a:pt x="523066" y="498603"/>
                  </a:cubicBezTo>
                  <a:cubicBezTo>
                    <a:pt x="559537" y="464754"/>
                    <a:pt x="583446" y="419533"/>
                    <a:pt x="590884" y="370333"/>
                  </a:cubicBezTo>
                  <a:cubicBezTo>
                    <a:pt x="597075" y="335782"/>
                    <a:pt x="596037" y="300323"/>
                    <a:pt x="587836" y="266193"/>
                  </a:cubicBezTo>
                  <a:cubicBezTo>
                    <a:pt x="584395" y="246043"/>
                    <a:pt x="578774" y="226327"/>
                    <a:pt x="571072" y="207392"/>
                  </a:cubicBezTo>
                  <a:cubicBezTo>
                    <a:pt x="571464" y="207965"/>
                    <a:pt x="571888" y="208517"/>
                    <a:pt x="572342" y="209043"/>
                  </a:cubicBezTo>
                  <a:lnTo>
                    <a:pt x="576279" y="214123"/>
                  </a:lnTo>
                  <a:lnTo>
                    <a:pt x="581867" y="222124"/>
                  </a:lnTo>
                  <a:cubicBezTo>
                    <a:pt x="585677" y="227458"/>
                    <a:pt x="589106" y="233046"/>
                    <a:pt x="592535" y="238507"/>
                  </a:cubicBezTo>
                  <a:cubicBezTo>
                    <a:pt x="599296" y="249702"/>
                    <a:pt x="605320" y="261326"/>
                    <a:pt x="610569" y="273305"/>
                  </a:cubicBezTo>
                  <a:cubicBezTo>
                    <a:pt x="610569" y="274321"/>
                    <a:pt x="612728" y="278512"/>
                    <a:pt x="612982" y="279274"/>
                  </a:cubicBezTo>
                  <a:cubicBezTo>
                    <a:pt x="614252" y="282195"/>
                    <a:pt x="615268" y="285243"/>
                    <a:pt x="616411" y="288291"/>
                  </a:cubicBezTo>
                  <a:cubicBezTo>
                    <a:pt x="618570" y="294514"/>
                    <a:pt x="620348" y="300991"/>
                    <a:pt x="622126" y="306833"/>
                  </a:cubicBezTo>
                  <a:cubicBezTo>
                    <a:pt x="623904" y="312675"/>
                    <a:pt x="625428" y="319533"/>
                    <a:pt x="626698" y="325883"/>
                  </a:cubicBezTo>
                  <a:cubicBezTo>
                    <a:pt x="627460" y="329058"/>
                    <a:pt x="627968" y="332233"/>
                    <a:pt x="628603" y="335408"/>
                  </a:cubicBezTo>
                  <a:cubicBezTo>
                    <a:pt x="629238" y="338583"/>
                    <a:pt x="629238" y="339218"/>
                    <a:pt x="629492" y="341123"/>
                  </a:cubicBezTo>
                  <a:cubicBezTo>
                    <a:pt x="630620" y="354174"/>
                    <a:pt x="630790" y="367290"/>
                    <a:pt x="630000" y="380366"/>
                  </a:cubicBezTo>
                  <a:cubicBezTo>
                    <a:pt x="630000" y="387097"/>
                    <a:pt x="630000" y="393701"/>
                    <a:pt x="628984" y="40030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38000" t="-77000" r="-34000" b="-7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PA-任意多边形 7"/>
            <p:cNvSpPr/>
            <p:nvPr>
              <p:custDataLst>
                <p:tags r:id="rId4"/>
              </p:custDataLst>
            </p:nvPr>
          </p:nvSpPr>
          <p:spPr>
            <a:xfrm>
              <a:off x="7202" y="2677"/>
              <a:ext cx="1035" cy="994"/>
            </a:xfrm>
            <a:custGeom>
              <a:avLst/>
              <a:gdLst/>
              <a:ahLst/>
              <a:cxnLst/>
              <a:rect l="0" t="0" r="0" b="0"/>
              <a:pathLst>
                <a:path w="170435" h="163577">
                  <a:moveTo>
                    <a:pt x="163576" y="113030"/>
                  </a:moveTo>
                  <a:cubicBezTo>
                    <a:pt x="156718" y="80772"/>
                    <a:pt x="90805" y="6096"/>
                    <a:pt x="76200" y="4318"/>
                  </a:cubicBezTo>
                  <a:cubicBezTo>
                    <a:pt x="47498" y="0"/>
                    <a:pt x="0" y="52070"/>
                    <a:pt x="12700" y="87376"/>
                  </a:cubicBezTo>
                  <a:cubicBezTo>
                    <a:pt x="25397" y="122683"/>
                    <a:pt x="127635" y="163576"/>
                    <a:pt x="139700" y="159639"/>
                  </a:cubicBezTo>
                  <a:cubicBezTo>
                    <a:pt x="151765" y="155702"/>
                    <a:pt x="170434" y="145796"/>
                    <a:pt x="163576" y="113030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16000" t="-269000" r="-479000" b="-71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PA-任意多边形 8"/>
            <p:cNvSpPr/>
            <p:nvPr>
              <p:custDataLst>
                <p:tags r:id="rId5"/>
              </p:custDataLst>
            </p:nvPr>
          </p:nvSpPr>
          <p:spPr>
            <a:xfrm>
              <a:off x="9089" y="7466"/>
              <a:ext cx="804" cy="1168"/>
            </a:xfrm>
            <a:custGeom>
              <a:avLst/>
              <a:gdLst/>
              <a:ahLst/>
              <a:cxnLst/>
              <a:rect l="0" t="0" r="0" b="0"/>
              <a:pathLst>
                <a:path w="132336" h="192279">
                  <a:moveTo>
                    <a:pt x="40259" y="25019"/>
                  </a:moveTo>
                  <a:cubicBezTo>
                    <a:pt x="18796" y="50419"/>
                    <a:pt x="0" y="147447"/>
                    <a:pt x="6985" y="160401"/>
                  </a:cubicBezTo>
                  <a:cubicBezTo>
                    <a:pt x="20955" y="185801"/>
                    <a:pt x="91440" y="192278"/>
                    <a:pt x="111887" y="160401"/>
                  </a:cubicBezTo>
                  <a:cubicBezTo>
                    <a:pt x="132335" y="128525"/>
                    <a:pt x="102870" y="23114"/>
                    <a:pt x="92075" y="16002"/>
                  </a:cubicBezTo>
                  <a:cubicBezTo>
                    <a:pt x="81280" y="8890"/>
                    <a:pt x="61722" y="0"/>
                    <a:pt x="40259" y="2501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384000" t="-639000" r="-411000" b="-18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PA-任意多边形 9"/>
            <p:cNvSpPr/>
            <p:nvPr>
              <p:custDataLst>
                <p:tags r:id="rId6"/>
              </p:custDataLst>
            </p:nvPr>
          </p:nvSpPr>
          <p:spPr>
            <a:xfrm>
              <a:off x="9226" y="2174"/>
              <a:ext cx="684" cy="972"/>
            </a:xfrm>
            <a:custGeom>
              <a:avLst/>
              <a:gdLst/>
              <a:ahLst/>
              <a:cxnLst/>
              <a:rect l="0" t="0" r="0" b="0"/>
              <a:pathLst>
                <a:path w="112650" h="159894">
                  <a:moveTo>
                    <a:pt x="96774" y="115189"/>
                  </a:moveTo>
                  <a:cubicBezTo>
                    <a:pt x="103342" y="93158"/>
                    <a:pt x="108642" y="70770"/>
                    <a:pt x="112649" y="48133"/>
                  </a:cubicBezTo>
                  <a:cubicBezTo>
                    <a:pt x="110649" y="36466"/>
                    <a:pt x="105261" y="25645"/>
                    <a:pt x="97155" y="17018"/>
                  </a:cubicBezTo>
                  <a:cubicBezTo>
                    <a:pt x="91440" y="11176"/>
                    <a:pt x="24638" y="0"/>
                    <a:pt x="18161" y="9398"/>
                  </a:cubicBezTo>
                  <a:cubicBezTo>
                    <a:pt x="10403" y="17358"/>
                    <a:pt x="4959" y="27280"/>
                    <a:pt x="2413" y="38100"/>
                  </a:cubicBezTo>
                  <a:cubicBezTo>
                    <a:pt x="2413" y="48768"/>
                    <a:pt x="0" y="106172"/>
                    <a:pt x="7239" y="131445"/>
                  </a:cubicBezTo>
                  <a:cubicBezTo>
                    <a:pt x="14477" y="156718"/>
                    <a:pt x="36957" y="159893"/>
                    <a:pt x="55880" y="153289"/>
                  </a:cubicBezTo>
                  <a:cubicBezTo>
                    <a:pt x="67114" y="154346"/>
                    <a:pt x="78102" y="149548"/>
                    <a:pt x="84963" y="140589"/>
                  </a:cubicBezTo>
                  <a:cubicBezTo>
                    <a:pt x="90499" y="132962"/>
                    <a:pt x="94510" y="124337"/>
                    <a:pt x="96774" y="11518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72000" t="-224000" r="-481000" b="-78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PA-任意多边形 10"/>
            <p:cNvSpPr/>
            <p:nvPr>
              <p:custDataLst>
                <p:tags r:id="rId7"/>
              </p:custDataLst>
            </p:nvPr>
          </p:nvSpPr>
          <p:spPr>
            <a:xfrm>
              <a:off x="6427" y="5818"/>
              <a:ext cx="1090" cy="812"/>
            </a:xfrm>
            <a:custGeom>
              <a:avLst/>
              <a:gdLst/>
              <a:ahLst/>
              <a:cxnLst/>
              <a:rect l="0" t="0" r="0" b="0"/>
              <a:pathLst>
                <a:path w="179326" h="133730">
                  <a:moveTo>
                    <a:pt x="147320" y="7239"/>
                  </a:moveTo>
                  <a:cubicBezTo>
                    <a:pt x="116078" y="0"/>
                    <a:pt x="23622" y="27813"/>
                    <a:pt x="15621" y="39751"/>
                  </a:cubicBezTo>
                  <a:cubicBezTo>
                    <a:pt x="0" y="63246"/>
                    <a:pt x="26289" y="126873"/>
                    <a:pt x="62611" y="130302"/>
                  </a:cubicBezTo>
                  <a:cubicBezTo>
                    <a:pt x="98933" y="133729"/>
                    <a:pt x="176530" y="60579"/>
                    <a:pt x="177927" y="47879"/>
                  </a:cubicBezTo>
                  <a:cubicBezTo>
                    <a:pt x="179325" y="35179"/>
                    <a:pt x="178181" y="14478"/>
                    <a:pt x="147320" y="723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39000" t="-716000" r="-521000" b="-51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PA-任意多边形 11"/>
            <p:cNvSpPr/>
            <p:nvPr>
              <p:custDataLst>
                <p:tags r:id="rId8"/>
              </p:custDataLst>
            </p:nvPr>
          </p:nvSpPr>
          <p:spPr>
            <a:xfrm>
              <a:off x="10664" y="7383"/>
              <a:ext cx="589" cy="840"/>
            </a:xfrm>
            <a:custGeom>
              <a:avLst/>
              <a:gdLst/>
              <a:ahLst/>
              <a:cxnLst/>
              <a:rect l="0" t="0" r="0" b="0"/>
              <a:pathLst>
                <a:path w="97032" h="138177">
                  <a:moveTo>
                    <a:pt x="1146" y="51689"/>
                  </a:moveTo>
                  <a:cubicBezTo>
                    <a:pt x="0" y="71569"/>
                    <a:pt x="0" y="91499"/>
                    <a:pt x="1146" y="111379"/>
                  </a:cubicBezTo>
                  <a:cubicBezTo>
                    <a:pt x="5437" y="120921"/>
                    <a:pt x="12522" y="128937"/>
                    <a:pt x="21466" y="134366"/>
                  </a:cubicBezTo>
                  <a:cubicBezTo>
                    <a:pt x="27562" y="138176"/>
                    <a:pt x="86109" y="134366"/>
                    <a:pt x="89665" y="124841"/>
                  </a:cubicBezTo>
                  <a:cubicBezTo>
                    <a:pt x="94453" y="116535"/>
                    <a:pt x="96992" y="107123"/>
                    <a:pt x="97031" y="97536"/>
                  </a:cubicBezTo>
                  <a:cubicBezTo>
                    <a:pt x="92352" y="70864"/>
                    <a:pt x="84595" y="44824"/>
                    <a:pt x="73917" y="19939"/>
                  </a:cubicBezTo>
                  <a:cubicBezTo>
                    <a:pt x="62614" y="0"/>
                    <a:pt x="43183" y="2032"/>
                    <a:pt x="28578" y="11303"/>
                  </a:cubicBezTo>
                  <a:cubicBezTo>
                    <a:pt x="18896" y="12646"/>
                    <a:pt x="10591" y="18887"/>
                    <a:pt x="6607" y="27813"/>
                  </a:cubicBezTo>
                  <a:cubicBezTo>
                    <a:pt x="3328" y="35366"/>
                    <a:pt x="1476" y="43461"/>
                    <a:pt x="1146" y="51689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792000" t="-879000" r="-330000" b="-30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PA-任意多边形 12"/>
            <p:cNvSpPr/>
            <p:nvPr>
              <p:custDataLst>
                <p:tags r:id="rId9"/>
              </p:custDataLst>
            </p:nvPr>
          </p:nvSpPr>
          <p:spPr>
            <a:xfrm>
              <a:off x="11644" y="3657"/>
              <a:ext cx="961" cy="919"/>
            </a:xfrm>
            <a:custGeom>
              <a:avLst/>
              <a:gdLst/>
              <a:ahLst/>
              <a:cxnLst/>
              <a:rect l="0" t="0" r="0" b="0"/>
              <a:pathLst>
                <a:path w="158118" h="151258">
                  <a:moveTo>
                    <a:pt x="86616" y="140208"/>
                  </a:moveTo>
                  <a:cubicBezTo>
                    <a:pt x="107103" y="129774"/>
                    <a:pt x="126989" y="118199"/>
                    <a:pt x="146179" y="105537"/>
                  </a:cubicBezTo>
                  <a:cubicBezTo>
                    <a:pt x="153211" y="96174"/>
                    <a:pt x="157360" y="84964"/>
                    <a:pt x="158117" y="73279"/>
                  </a:cubicBezTo>
                  <a:cubicBezTo>
                    <a:pt x="158117" y="65151"/>
                    <a:pt x="111381" y="0"/>
                    <a:pt x="85727" y="8255"/>
                  </a:cubicBezTo>
                  <a:cubicBezTo>
                    <a:pt x="60073" y="16511"/>
                    <a:pt x="26672" y="64008"/>
                    <a:pt x="13337" y="86741"/>
                  </a:cubicBezTo>
                  <a:cubicBezTo>
                    <a:pt x="0" y="109473"/>
                    <a:pt x="27307" y="151257"/>
                    <a:pt x="59946" y="149606"/>
                  </a:cubicBezTo>
                  <a:cubicBezTo>
                    <a:pt x="69489" y="148784"/>
                    <a:pt x="78666" y="145550"/>
                    <a:pt x="86616" y="140208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587000" t="-398000" r="-62000" b="-67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PA-任意多边形 13"/>
            <p:cNvSpPr/>
            <p:nvPr>
              <p:custDataLst>
                <p:tags r:id="rId10"/>
              </p:custDataLst>
            </p:nvPr>
          </p:nvSpPr>
          <p:spPr>
            <a:xfrm>
              <a:off x="10794" y="2166"/>
              <a:ext cx="1157" cy="1316"/>
            </a:xfrm>
            <a:custGeom>
              <a:avLst/>
              <a:gdLst/>
              <a:ahLst/>
              <a:cxnLst/>
              <a:rect l="0" t="0" r="0" b="0"/>
              <a:pathLst>
                <a:path w="190501" h="216553">
                  <a:moveTo>
                    <a:pt x="177800" y="118872"/>
                  </a:moveTo>
                  <a:cubicBezTo>
                    <a:pt x="190500" y="58420"/>
                    <a:pt x="137668" y="4699"/>
                    <a:pt x="79375" y="1270"/>
                  </a:cubicBezTo>
                  <a:cubicBezTo>
                    <a:pt x="56769" y="0"/>
                    <a:pt x="1397" y="143256"/>
                    <a:pt x="0" y="156845"/>
                  </a:cubicBezTo>
                  <a:cubicBezTo>
                    <a:pt x="127" y="181772"/>
                    <a:pt x="16190" y="203820"/>
                    <a:pt x="39878" y="211582"/>
                  </a:cubicBezTo>
                  <a:cubicBezTo>
                    <a:pt x="59229" y="216552"/>
                    <a:pt x="79769" y="213435"/>
                    <a:pt x="96774" y="202946"/>
                  </a:cubicBezTo>
                  <a:cubicBezTo>
                    <a:pt x="109220" y="196469"/>
                    <a:pt x="172847" y="144272"/>
                    <a:pt x="177800" y="118872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14000" t="-165000" r="-108000" b="-55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-任意多边形 14"/>
            <p:cNvSpPr/>
            <p:nvPr>
              <p:custDataLst>
                <p:tags r:id="rId11"/>
              </p:custDataLst>
            </p:nvPr>
          </p:nvSpPr>
          <p:spPr>
            <a:xfrm>
              <a:off x="7331" y="6978"/>
              <a:ext cx="1192" cy="1315"/>
            </a:xfrm>
            <a:custGeom>
              <a:avLst/>
              <a:gdLst/>
              <a:ahLst/>
              <a:cxnLst/>
              <a:rect l="0" t="0" r="0" b="0"/>
              <a:pathLst>
                <a:path w="196289" h="216338">
                  <a:moveTo>
                    <a:pt x="15367" y="91242"/>
                  </a:moveTo>
                  <a:cubicBezTo>
                    <a:pt x="0" y="150932"/>
                    <a:pt x="49530" y="207447"/>
                    <a:pt x="107569" y="213924"/>
                  </a:cubicBezTo>
                  <a:cubicBezTo>
                    <a:pt x="130048" y="216337"/>
                    <a:pt x="193040" y="76256"/>
                    <a:pt x="194945" y="62794"/>
                  </a:cubicBezTo>
                  <a:cubicBezTo>
                    <a:pt x="196288" y="37853"/>
                    <a:pt x="181419" y="14884"/>
                    <a:pt x="158115" y="5898"/>
                  </a:cubicBezTo>
                  <a:cubicBezTo>
                    <a:pt x="139033" y="0"/>
                    <a:pt x="118378" y="2061"/>
                    <a:pt x="100838" y="11613"/>
                  </a:cubicBezTo>
                  <a:cubicBezTo>
                    <a:pt x="88138" y="17328"/>
                    <a:pt x="21717" y="66096"/>
                    <a:pt x="15367" y="91242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112000" t="-531000" r="-392000" b="-19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PA-任意多边形 15"/>
            <p:cNvSpPr/>
            <p:nvPr>
              <p:custDataLst>
                <p:tags r:id="rId12"/>
              </p:custDataLst>
            </p:nvPr>
          </p:nvSpPr>
          <p:spPr>
            <a:xfrm>
              <a:off x="6000" y="4339"/>
              <a:ext cx="1410" cy="1096"/>
            </a:xfrm>
            <a:custGeom>
              <a:avLst/>
              <a:gdLst/>
              <a:ahLst/>
              <a:cxnLst/>
              <a:rect l="0" t="0" r="0" b="0"/>
              <a:pathLst>
                <a:path w="232045" h="180341">
                  <a:moveTo>
                    <a:pt x="66421" y="11938"/>
                  </a:moveTo>
                  <a:cubicBezTo>
                    <a:pt x="11049" y="38862"/>
                    <a:pt x="0" y="113538"/>
                    <a:pt x="32639" y="161671"/>
                  </a:cubicBezTo>
                  <a:cubicBezTo>
                    <a:pt x="45339" y="180340"/>
                    <a:pt x="192786" y="137795"/>
                    <a:pt x="204343" y="130556"/>
                  </a:cubicBezTo>
                  <a:cubicBezTo>
                    <a:pt x="224163" y="115396"/>
                    <a:pt x="232044" y="89246"/>
                    <a:pt x="223901" y="65659"/>
                  </a:cubicBezTo>
                  <a:cubicBezTo>
                    <a:pt x="216289" y="46900"/>
                    <a:pt x="201327" y="32077"/>
                    <a:pt x="182499" y="24638"/>
                  </a:cubicBezTo>
                  <a:cubicBezTo>
                    <a:pt x="169926" y="19050"/>
                    <a:pt x="89789" y="0"/>
                    <a:pt x="66421" y="11938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t="-396000" r="-411000" b="-490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PA-任意多边形 16"/>
            <p:cNvSpPr/>
            <p:nvPr>
              <p:custDataLst>
                <p:tags r:id="rId13"/>
              </p:custDataLst>
            </p:nvPr>
          </p:nvSpPr>
          <p:spPr>
            <a:xfrm>
              <a:off x="11827" y="4813"/>
              <a:ext cx="1372" cy="1119"/>
            </a:xfrm>
            <a:custGeom>
              <a:avLst/>
              <a:gdLst/>
              <a:ahLst/>
              <a:cxnLst/>
              <a:rect l="0" t="0" r="0" b="0"/>
              <a:pathLst>
                <a:path w="225807" h="184151">
                  <a:moveTo>
                    <a:pt x="173863" y="169672"/>
                  </a:moveTo>
                  <a:cubicBezTo>
                    <a:pt x="224663" y="135509"/>
                    <a:pt x="225806" y="60325"/>
                    <a:pt x="186563" y="17272"/>
                  </a:cubicBezTo>
                  <a:cubicBezTo>
                    <a:pt x="171831" y="0"/>
                    <a:pt x="31496" y="62357"/>
                    <a:pt x="20447" y="71120"/>
                  </a:cubicBezTo>
                  <a:cubicBezTo>
                    <a:pt x="1778" y="86614"/>
                    <a:pt x="0" y="117729"/>
                    <a:pt x="10033" y="138049"/>
                  </a:cubicBezTo>
                  <a:cubicBezTo>
                    <a:pt x="20289" y="155186"/>
                    <a:pt x="37065" y="167424"/>
                    <a:pt x="56515" y="171958"/>
                  </a:cubicBezTo>
                  <a:cubicBezTo>
                    <a:pt x="70358" y="176149"/>
                    <a:pt x="152273" y="184150"/>
                    <a:pt x="173863" y="169672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25000" t="-430000" b="-43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PA-任意多边形 17"/>
            <p:cNvSpPr/>
            <p:nvPr>
              <p:custDataLst>
                <p:tags r:id="rId14"/>
              </p:custDataLst>
            </p:nvPr>
          </p:nvSpPr>
          <p:spPr>
            <a:xfrm>
              <a:off x="11498" y="6637"/>
              <a:ext cx="1319" cy="1284"/>
            </a:xfrm>
            <a:custGeom>
              <a:avLst/>
              <a:gdLst/>
              <a:ahLst/>
              <a:cxnLst/>
              <a:rect l="0" t="0" r="0" b="0"/>
              <a:pathLst>
                <a:path w="217082" h="211329">
                  <a:moveTo>
                    <a:pt x="84366" y="193675"/>
                  </a:moveTo>
                  <a:cubicBezTo>
                    <a:pt x="143421" y="211328"/>
                    <a:pt x="203238" y="160528"/>
                    <a:pt x="213271" y="99695"/>
                  </a:cubicBezTo>
                  <a:cubicBezTo>
                    <a:pt x="217081" y="76327"/>
                    <a:pt x="80048" y="6731"/>
                    <a:pt x="66586" y="4318"/>
                  </a:cubicBezTo>
                  <a:cubicBezTo>
                    <a:pt x="42583" y="0"/>
                    <a:pt x="16802" y="19812"/>
                    <a:pt x="7150" y="42418"/>
                  </a:cubicBezTo>
                  <a:cubicBezTo>
                    <a:pt x="0" y="62009"/>
                    <a:pt x="820" y="83623"/>
                    <a:pt x="9436" y="102616"/>
                  </a:cubicBezTo>
                  <a:cubicBezTo>
                    <a:pt x="14389" y="116205"/>
                    <a:pt x="59474" y="186309"/>
                    <a:pt x="84366" y="193675"/>
                  </a:cubicBezTo>
                  <a:close/>
                </a:path>
              </a:pathLst>
            </a:custGeom>
            <a:blipFill dpi="0" rotWithShape="0">
              <a:blip r:embed="rId3" cstate="screen"/>
              <a:srcRect/>
              <a:stretch>
                <a:fillRect l="-417000" t="-517000" r="-29000" b="-22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 descr="2022-02-03 20:20:31.51500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4460240" y="600574"/>
            <a:ext cx="3271520" cy="660400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lt"/>
                <a:ea typeface="宋体" charset="-122"/>
              </a:rPr>
              <a:t>输入内容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76020" y="1801495"/>
            <a:ext cx="8998585" cy="5775325"/>
            <a:chOff x="1497" y="318"/>
            <a:chExt cx="16206" cy="10165"/>
          </a:xfrm>
        </p:grpSpPr>
        <p:sp>
          <p:nvSpPr>
            <p:cNvPr id="14" name="PA-圆角矩形 2"/>
            <p:cNvSpPr/>
            <p:nvPr>
              <p:custDataLst>
                <p:tags r:id="rId2"/>
              </p:custDataLst>
            </p:nvPr>
          </p:nvSpPr>
          <p:spPr>
            <a:xfrm>
              <a:off x="1497" y="318"/>
              <a:ext cx="13046" cy="1404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t="-23000" r="-24000" b="-64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PA-圆角矩形 3"/>
            <p:cNvSpPr/>
            <p:nvPr>
              <p:custDataLst>
                <p:tags r:id="rId4"/>
              </p:custDataLst>
            </p:nvPr>
          </p:nvSpPr>
          <p:spPr>
            <a:xfrm>
              <a:off x="4657" y="1797"/>
              <a:ext cx="13046" cy="1404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24000" t="-128000" b="-54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PA-圆角矩形 4"/>
            <p:cNvSpPr/>
            <p:nvPr>
              <p:custDataLst>
                <p:tags r:id="rId5"/>
              </p:custDataLst>
            </p:nvPr>
          </p:nvSpPr>
          <p:spPr>
            <a:xfrm>
              <a:off x="2319" y="3275"/>
              <a:ext cx="13046" cy="1404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6000" t="-233000" r="-18000" b="-43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PA-圆角矩形 5"/>
            <p:cNvSpPr/>
            <p:nvPr>
              <p:custDataLst>
                <p:tags r:id="rId6"/>
              </p:custDataLst>
            </p:nvPr>
          </p:nvSpPr>
          <p:spPr>
            <a:xfrm>
              <a:off x="1497" y="4754"/>
              <a:ext cx="15549" cy="276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t="-172000" r="-4000" b="-1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PA-圆角矩形 6"/>
            <p:cNvSpPr/>
            <p:nvPr>
              <p:custDataLst>
                <p:tags r:id="rId7"/>
              </p:custDataLst>
            </p:nvPr>
          </p:nvSpPr>
          <p:spPr>
            <a:xfrm>
              <a:off x="1497" y="7598"/>
              <a:ext cx="13046" cy="1404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t="-541000" r="-24000" b="-12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PA-圆角矩形 7"/>
            <p:cNvSpPr/>
            <p:nvPr>
              <p:custDataLst>
                <p:tags r:id="rId8"/>
              </p:custDataLst>
            </p:nvPr>
          </p:nvSpPr>
          <p:spPr>
            <a:xfrm>
              <a:off x="4135" y="9079"/>
              <a:ext cx="13046" cy="1404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20000" t="-647000" r="-4000" b="-2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0" y="2861399"/>
            <a:ext cx="12192000" cy="306582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48866" y="1801681"/>
            <a:ext cx="769434" cy="769434"/>
          </a:xfrm>
          <a:prstGeom prst="rect">
            <a:avLst/>
          </a:prstGeom>
          <a:solidFill>
            <a:srgbClr val="9B97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/>
                <a:ea typeface="微软雅黑"/>
              </a:rPr>
              <a:t>A</a:t>
            </a:r>
            <a:endParaRPr lang="zh-CN" altLang="en-US" sz="3200" dirty="0">
              <a:latin typeface="微软雅黑"/>
              <a:ea typeface="微软雅黑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86076" y="1801681"/>
            <a:ext cx="769434" cy="769434"/>
          </a:xfrm>
          <a:prstGeom prst="rect">
            <a:avLst/>
          </a:prstGeom>
          <a:solidFill>
            <a:srgbClr val="9B97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/>
                <a:ea typeface="微软雅黑"/>
              </a:rPr>
              <a:t>B</a:t>
            </a:r>
            <a:endParaRPr lang="zh-CN" altLang="en-US" sz="3200" dirty="0">
              <a:latin typeface="微软雅黑"/>
              <a:ea typeface="微软雅黑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23286" y="1801681"/>
            <a:ext cx="769434" cy="769434"/>
          </a:xfrm>
          <a:prstGeom prst="rect">
            <a:avLst/>
          </a:prstGeom>
          <a:solidFill>
            <a:srgbClr val="9B97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/>
                <a:ea typeface="微软雅黑"/>
              </a:rPr>
              <a:t>C</a:t>
            </a:r>
            <a:endParaRPr lang="zh-CN" altLang="en-US" sz="3200" dirty="0">
              <a:latin typeface="微软雅黑"/>
              <a:ea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60496" y="1801681"/>
            <a:ext cx="769434" cy="769434"/>
          </a:xfrm>
          <a:prstGeom prst="rect">
            <a:avLst/>
          </a:prstGeom>
          <a:solidFill>
            <a:srgbClr val="9B97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/>
                <a:ea typeface="微软雅黑"/>
              </a:rPr>
              <a:t>D</a:t>
            </a:r>
            <a:endParaRPr lang="zh-CN" altLang="en-US" sz="3200" dirty="0">
              <a:latin typeface="微软雅黑"/>
              <a:ea typeface="微软雅黑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8032" y="3240150"/>
            <a:ext cx="185110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8A361"/>
                </a:solidFill>
                <a:latin typeface="微软雅黑"/>
                <a:ea typeface="微软雅黑"/>
              </a:rPr>
              <a:t>输入内容</a:t>
            </a:r>
            <a:endParaRPr lang="zh-CN" altLang="en-US" dirty="0">
              <a:solidFill>
                <a:srgbClr val="C8A361"/>
              </a:solidFill>
              <a:latin typeface="微软雅黑"/>
              <a:ea typeface="微软雅黑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19662" y="3240150"/>
            <a:ext cx="185110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8A361"/>
                </a:solidFill>
                <a:latin typeface="微软雅黑"/>
                <a:ea typeface="微软雅黑"/>
                <a:sym typeface="+mn-ea"/>
              </a:rPr>
              <a:t>输入内容</a:t>
            </a:r>
            <a:endParaRPr lang="zh-CN" altLang="en-US" dirty="0">
              <a:solidFill>
                <a:srgbClr val="C8A361"/>
              </a:solidFill>
              <a:latin typeface="微软雅黑"/>
              <a:ea typeface="微软雅黑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82452" y="3240150"/>
            <a:ext cx="185110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8A361"/>
                </a:solidFill>
                <a:latin typeface="微软雅黑"/>
                <a:ea typeface="微软雅黑"/>
                <a:sym typeface="+mn-ea"/>
              </a:rPr>
              <a:t>输入内容</a:t>
            </a:r>
            <a:endParaRPr lang="zh-CN" altLang="en-US" dirty="0">
              <a:solidFill>
                <a:srgbClr val="C8A361"/>
              </a:solidFill>
              <a:latin typeface="微软雅黑"/>
              <a:ea typeface="微软雅黑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5242" y="3240150"/>
            <a:ext cx="185110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8A361"/>
                </a:solidFill>
                <a:latin typeface="微软雅黑"/>
                <a:ea typeface="微软雅黑"/>
                <a:sym typeface="+mn-ea"/>
              </a:rPr>
              <a:t>输入内容</a:t>
            </a:r>
            <a:endParaRPr lang="zh-CN" altLang="en-US" dirty="0">
              <a:solidFill>
                <a:srgbClr val="C8A361"/>
              </a:solidFill>
              <a:latin typeface="微软雅黑"/>
              <a:ea typeface="微软雅黑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373142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51328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2022-02-03 20:20:31.515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1085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6411" y="1780230"/>
            <a:ext cx="10847389" cy="4339740"/>
            <a:chOff x="673100" y="1490298"/>
            <a:chExt cx="10847389" cy="4339740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2367764" y="3272072"/>
              <a:ext cx="1289537" cy="656798"/>
            </a:xfrm>
            <a:prstGeom prst="lin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3993211" y="3303145"/>
              <a:ext cx="1872985" cy="10886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6202106" y="2895747"/>
              <a:ext cx="1368920" cy="1574676"/>
            </a:xfrm>
            <a:prstGeom prst="lin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ï$lïḋé"/>
            <p:cNvSpPr/>
            <p:nvPr/>
          </p:nvSpPr>
          <p:spPr>
            <a:xfrm>
              <a:off x="1881454" y="3905479"/>
              <a:ext cx="486310" cy="4862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/>
                <a:t>1</a:t>
              </a:r>
              <a:endParaRPr lang="zh-CN" altLang="en-US" sz="1600" b="1" dirty="0"/>
            </a:p>
          </p:txBody>
        </p:sp>
        <p:sp>
          <p:nvSpPr>
            <p:cNvPr id="8" name="íŝľiďe"/>
            <p:cNvSpPr/>
            <p:nvPr/>
          </p:nvSpPr>
          <p:spPr>
            <a:xfrm>
              <a:off x="3642117" y="2948853"/>
              <a:ext cx="354312" cy="35429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/>
                <a:t>2</a:t>
              </a:r>
              <a:endParaRPr lang="zh-CN" altLang="en-US" sz="1600" b="1" dirty="0"/>
            </a:p>
          </p:txBody>
        </p:sp>
        <p:sp>
          <p:nvSpPr>
            <p:cNvPr id="9" name="išḻíḋè"/>
            <p:cNvSpPr/>
            <p:nvPr/>
          </p:nvSpPr>
          <p:spPr>
            <a:xfrm>
              <a:off x="5879174" y="4391761"/>
              <a:ext cx="400490" cy="40046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/>
                <a:t>3</a:t>
              </a:r>
              <a:endParaRPr lang="zh-CN" altLang="en-US" sz="1600" b="1" dirty="0"/>
            </a:p>
          </p:txBody>
        </p:sp>
        <p:sp>
          <p:nvSpPr>
            <p:cNvPr id="10" name="íṩliḋê"/>
            <p:cNvSpPr/>
            <p:nvPr/>
          </p:nvSpPr>
          <p:spPr>
            <a:xfrm>
              <a:off x="7571027" y="2521155"/>
              <a:ext cx="374613" cy="37459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/>
                <a:t>4</a:t>
              </a:r>
              <a:endParaRPr lang="zh-CN" altLang="en-US" sz="1600" b="1" dirty="0"/>
            </a:p>
          </p:txBody>
        </p:sp>
        <p:sp>
          <p:nvSpPr>
            <p:cNvPr id="11" name="íśļiḑe"/>
            <p:cNvSpPr/>
            <p:nvPr/>
          </p:nvSpPr>
          <p:spPr>
            <a:xfrm>
              <a:off x="9889146" y="3539718"/>
              <a:ext cx="359666" cy="35964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/>
                <a:t>5</a:t>
              </a:r>
              <a:endParaRPr lang="zh-CN" altLang="en-US" sz="1600" b="1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7948943" y="2897109"/>
              <a:ext cx="1966026" cy="642608"/>
            </a:xfrm>
            <a:prstGeom prst="lin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íŝļïḓe"/>
            <p:cNvSpPr txBox="1"/>
            <p:nvPr/>
          </p:nvSpPr>
          <p:spPr>
            <a:xfrm>
              <a:off x="673100" y="4470424"/>
              <a:ext cx="2903019" cy="4497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b="1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4" name="îšḻíḋê"/>
            <p:cNvSpPr txBox="1"/>
            <p:nvPr/>
          </p:nvSpPr>
          <p:spPr>
            <a:xfrm>
              <a:off x="673100" y="4920123"/>
              <a:ext cx="2903018" cy="59907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sz="1100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5" name="íslíḋê"/>
            <p:cNvSpPr txBox="1"/>
            <p:nvPr/>
          </p:nvSpPr>
          <p:spPr>
            <a:xfrm>
              <a:off x="4627910" y="4781264"/>
              <a:ext cx="2903019" cy="4497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b="1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6" name="îś1ïḑè"/>
            <p:cNvSpPr txBox="1"/>
            <p:nvPr/>
          </p:nvSpPr>
          <p:spPr>
            <a:xfrm>
              <a:off x="4627910" y="5230964"/>
              <a:ext cx="2903018" cy="59907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sz="1100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7" name="iṣḻíḍê"/>
            <p:cNvSpPr txBox="1"/>
            <p:nvPr/>
          </p:nvSpPr>
          <p:spPr>
            <a:xfrm>
              <a:off x="8617470" y="3984954"/>
              <a:ext cx="2903019" cy="4497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b="1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8" name="i$1íďe"/>
            <p:cNvSpPr txBox="1"/>
            <p:nvPr/>
          </p:nvSpPr>
          <p:spPr>
            <a:xfrm>
              <a:off x="8617470" y="4434653"/>
              <a:ext cx="2903018" cy="59907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sz="1100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19" name="îs1îḓè"/>
            <p:cNvSpPr txBox="1"/>
            <p:nvPr/>
          </p:nvSpPr>
          <p:spPr>
            <a:xfrm>
              <a:off x="2367764" y="1724803"/>
              <a:ext cx="2903019" cy="4497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AD7512"/>
                  </a:solidFill>
                  <a:ea typeface="宋体" charset="-122"/>
                </a:rPr>
                <a:t>输入内容</a:t>
              </a:r>
              <a:endParaRPr lang="zh-CN" altLang="en-US" b="1" dirty="0">
                <a:solidFill>
                  <a:srgbClr val="AD7512"/>
                </a:solidFill>
                <a:ea typeface="宋体" charset="-122"/>
              </a:endParaRPr>
            </a:p>
          </p:txBody>
        </p:sp>
        <p:sp>
          <p:nvSpPr>
            <p:cNvPr id="20" name="íşlíďe"/>
            <p:cNvSpPr txBox="1"/>
            <p:nvPr/>
          </p:nvSpPr>
          <p:spPr>
            <a:xfrm>
              <a:off x="2367764" y="2174503"/>
              <a:ext cx="2903018" cy="59907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rgbClr val="AD7512"/>
                  </a:solidFill>
                  <a:ea typeface="宋体" charset="-122"/>
                </a:rPr>
                <a:t>输入内容</a:t>
              </a:r>
              <a:endParaRPr lang="zh-CN" altLang="en-US" sz="1100" dirty="0">
                <a:solidFill>
                  <a:srgbClr val="AD7512"/>
                </a:solidFill>
                <a:ea typeface="宋体" charset="-122"/>
              </a:endParaRPr>
            </a:p>
          </p:txBody>
        </p:sp>
        <p:sp>
          <p:nvSpPr>
            <p:cNvPr id="21" name="î$1îḍè"/>
            <p:cNvSpPr txBox="1"/>
            <p:nvPr/>
          </p:nvSpPr>
          <p:spPr>
            <a:xfrm>
              <a:off x="6306824" y="1490298"/>
              <a:ext cx="2903019" cy="4497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b="1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  <p:sp>
          <p:nvSpPr>
            <p:cNvPr id="22" name="iṡ1iďe"/>
            <p:cNvSpPr txBox="1"/>
            <p:nvPr/>
          </p:nvSpPr>
          <p:spPr>
            <a:xfrm>
              <a:off x="6306824" y="1939998"/>
              <a:ext cx="2903018" cy="59907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rgbClr val="AD7512"/>
                  </a:solidFill>
                  <a:ea typeface="宋体" charset="-122"/>
                  <a:sym typeface="+mn-ea"/>
                </a:rPr>
                <a:t>输入内容</a:t>
              </a:r>
              <a:endParaRPr lang="zh-CN" altLang="en-US" sz="1100" dirty="0">
                <a:solidFill>
                  <a:srgbClr val="AD7512"/>
                </a:solidFill>
                <a:ea typeface="宋体" charset="-122"/>
                <a:sym typeface="+mn-ea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4460240" y="600574"/>
            <a:ext cx="3271520" cy="660400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lt"/>
                <a:ea typeface="宋体" charset="-122"/>
              </a:rPr>
              <a:t>输入内容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373142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51328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" name="图片 218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mobile/Containers/Data/Application/8E63146F-BADC-4135-BE85-24154FBC5B36/tmp/insert_image_tmp_dir/2022-02-03 20:08:30.058000.png2022-02-03 20:08:30.058000"/>
          <p:cNvPicPr>
            <a:picLocks noChangeAspect="1"/>
          </p:cNvPicPr>
          <p:nvPr/>
        </p:nvPicPr>
        <p:blipFill>
          <a:blip r:embed="rId1"/>
          <a:srcRect t="418" r="418"/>
          <a:stretch>
            <a:fillRect/>
          </a:stretch>
        </p:blipFill>
        <p:spPr>
          <a:xfrm>
            <a:off x="2007870" y="751840"/>
            <a:ext cx="8175625" cy="53555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8696" y="303308"/>
            <a:ext cx="11115829" cy="6252654"/>
          </a:xfrm>
          <a:prstGeom prst="rect">
            <a:avLst/>
          </a:prstGeom>
          <a:noFill/>
          <a:ln w="63500">
            <a:solidFill>
              <a:srgbClr val="C0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．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386531" y="1505416"/>
            <a:ext cx="9417667" cy="47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87165" y="1828551"/>
            <a:ext cx="9417667" cy="4771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87166" y="2147078"/>
            <a:ext cx="9417667" cy="47718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296920" y="3018155"/>
            <a:ext cx="5598795" cy="8229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AD7512"/>
                </a:solidFill>
                <a:latin typeface="微软雅黑"/>
                <a:ea typeface="微软雅黑"/>
              </a:rPr>
              <a:t>感谢</a:t>
            </a:r>
            <a:r>
              <a:rPr lang="en-US" altLang="zh-CN" sz="4800" dirty="0">
                <a:solidFill>
                  <a:srgbClr val="AD7512"/>
                </a:solidFill>
                <a:latin typeface="微软雅黑"/>
                <a:ea typeface="微软雅黑"/>
              </a:rPr>
              <a:t>各位观看</a:t>
            </a:r>
            <a:r>
              <a:rPr lang="zh-CN" altLang="en-US" sz="4800" dirty="0">
                <a:solidFill>
                  <a:srgbClr val="AD7512"/>
                </a:solidFill>
                <a:latin typeface="微软雅黑"/>
                <a:ea typeface="微软雅黑"/>
              </a:rPr>
              <a:t>！</a:t>
            </a:r>
            <a:endParaRPr lang="zh-CN" altLang="en-US" sz="4800" dirty="0">
              <a:solidFill>
                <a:srgbClr val="AD7512"/>
              </a:solidFill>
              <a:latin typeface="微软雅黑"/>
              <a:ea typeface="微软雅黑"/>
            </a:endParaRPr>
          </a:p>
        </p:txBody>
      </p:sp>
      <p:pic>
        <p:nvPicPr>
          <p:cNvPr id="37" name="图片 36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022-02-03 20:43:24.968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5327" y="-1207347"/>
            <a:ext cx="5629063" cy="80810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1191">
            <a:off x="-728781" y="55607"/>
            <a:ext cx="8768185" cy="87681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3974">
            <a:off x="6427801" y="3947987"/>
            <a:ext cx="2932955" cy="34104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503871">
            <a:off x="5188061" y="1338001"/>
            <a:ext cx="1364361" cy="15864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29064" y="1583267"/>
            <a:ext cx="1481039" cy="12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5"/>
              </a:lnSpc>
            </a:pPr>
            <a:r>
              <a:rPr lang="en-US" sz="4795">
                <a:solidFill>
                  <a:srgbClr val="594141"/>
                </a:solidFill>
                <a:ea typeface="字由点字美玲体"/>
              </a:rPr>
              <a:t>目录</a:t>
            </a:r>
            <a:endParaRPr lang="en-US" sz="4795">
              <a:solidFill>
                <a:srgbClr val="594141"/>
              </a:solidFill>
              <a:ea typeface="字由点字美玲体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495" y="3639608"/>
            <a:ext cx="618067" cy="6180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495" y="2049780"/>
            <a:ext cx="601345" cy="6013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99895" y="2159000"/>
            <a:ext cx="1727200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zh-CN" altLang="en-US" sz="2135">
                <a:solidFill>
                  <a:srgbClr val="594141"/>
                </a:solidFill>
                <a:ea typeface="字由点字典黑 65J Bold"/>
              </a:rPr>
              <a:t>小</a:t>
            </a:r>
            <a:r>
              <a:rPr lang="en-US" altLang="zh-CN" sz="2135">
                <a:solidFill>
                  <a:srgbClr val="594141"/>
                </a:solidFill>
                <a:ea typeface="字由点字典黑 65J Bold"/>
              </a:rPr>
              <a:t>标题</a:t>
            </a:r>
            <a:endParaRPr lang="en-US" altLang="zh-CN" sz="2135">
              <a:solidFill>
                <a:srgbClr val="594141"/>
              </a:solidFill>
              <a:ea typeface="字由点字典黑 65J Bold"/>
            </a:endParaRPr>
          </a:p>
          <a:p>
            <a:pPr algn="l">
              <a:lnSpc>
                <a:spcPts val="4480"/>
              </a:lnSpc>
            </a:pPr>
            <a:endParaRPr lang="en-US" altLang="zh-CN" sz="2135">
              <a:solidFill>
                <a:srgbClr val="594141"/>
              </a:solidFill>
              <a:ea typeface="字由点字典黑 65J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9683" y="3802123"/>
            <a:ext cx="1727200" cy="56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zh-CN" altLang="en-US" sz="2135">
                <a:solidFill>
                  <a:srgbClr val="594141"/>
                </a:solidFill>
                <a:ea typeface="字由点字典黑 65J Bold"/>
              </a:rPr>
              <a:t>小标题</a:t>
            </a:r>
            <a:endParaRPr lang="en-US" sz="2135">
              <a:solidFill>
                <a:srgbClr val="594141"/>
              </a:solidFill>
              <a:ea typeface="字由点字典黑 65J Bold"/>
            </a:endParaRPr>
          </a:p>
        </p:txBody>
      </p:sp>
      <p:pic>
        <p:nvPicPr>
          <p:cNvPr id="2" name="图片 1" descr="2022-02-03 20:20:31.515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7512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组合 520"/>
          <p:cNvGrpSpPr/>
          <p:nvPr>
            <p:custDataLst>
              <p:tags r:id="rId1"/>
            </p:custDataLst>
          </p:nvPr>
        </p:nvGrpSpPr>
        <p:grpSpPr>
          <a:xfrm rot="5400000">
            <a:off x="6537960" y="-12065"/>
            <a:ext cx="5855970" cy="5677535"/>
            <a:chOff x="3410585" y="1079583"/>
            <a:chExt cx="5370830" cy="4698834"/>
          </a:xfrm>
        </p:grpSpPr>
        <p:sp>
          <p:nvSpPr>
            <p:cNvPr id="584" name="PA-任意多边形 15"/>
            <p:cNvSpPr/>
            <p:nvPr>
              <p:custDataLst>
                <p:tags r:id="rId2"/>
              </p:custDataLst>
            </p:nvPr>
          </p:nvSpPr>
          <p:spPr>
            <a:xfrm>
              <a:off x="4644902" y="1079583"/>
              <a:ext cx="1620093" cy="557818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6000" t="-194000" r="-155000" b="-93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20" name="PA-任意多边形 20"/>
            <p:cNvSpPr/>
            <p:nvPr>
              <p:custDataLst>
                <p:tags r:id="rId4"/>
              </p:custDataLst>
            </p:nvPr>
          </p:nvSpPr>
          <p:spPr>
            <a:xfrm>
              <a:off x="3410585" y="1079788"/>
              <a:ext cx="2854175" cy="2360253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t="-46000" r="-88000" b="-14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12" name="PA-任意多边形 21"/>
            <p:cNvSpPr/>
            <p:nvPr>
              <p:custDataLst>
                <p:tags r:id="rId5"/>
              </p:custDataLst>
            </p:nvPr>
          </p:nvSpPr>
          <p:spPr>
            <a:xfrm>
              <a:off x="3431972" y="2114968"/>
              <a:ext cx="962119" cy="1727852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000" t="-122000" r="-456000" b="-17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00" name="PA-圆角矩形 10"/>
            <p:cNvSpPr/>
            <p:nvPr>
              <p:custDataLst>
                <p:tags r:id="rId6"/>
              </p:custDataLst>
            </p:nvPr>
          </p:nvSpPr>
          <p:spPr>
            <a:xfrm>
              <a:off x="6050652" y="1195063"/>
              <a:ext cx="2730763" cy="2388535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7000" t="-50000" b="-13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02" name="PA-圆角矩形 11"/>
            <p:cNvSpPr/>
            <p:nvPr>
              <p:custDataLst>
                <p:tags r:id="rId7"/>
              </p:custDataLst>
            </p:nvPr>
          </p:nvSpPr>
          <p:spPr>
            <a:xfrm>
              <a:off x="6003769" y="2949860"/>
              <a:ext cx="2730762" cy="2388534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5000" t="-124000" r="-2000" b="-6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82" name="PA-圆角矩形 12"/>
            <p:cNvSpPr/>
            <p:nvPr>
              <p:custDataLst>
                <p:tags r:id="rId8"/>
              </p:custDataLst>
            </p:nvPr>
          </p:nvSpPr>
          <p:spPr>
            <a:xfrm>
              <a:off x="4208484" y="3389880"/>
              <a:ext cx="2730761" cy="2388537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9000" t="-142000" r="-67000" b="-4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 rot="3994956">
            <a:off x="3705057" y="-171917"/>
            <a:ext cx="9522598" cy="7203104"/>
          </a:xfrm>
          <a:prstGeom prst="rect">
            <a:avLst/>
          </a:prstGeom>
          <a:solidFill>
            <a:srgbClr val="9B973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3906809">
            <a:off x="5891" y="-4232812"/>
            <a:ext cx="3829018" cy="8414599"/>
          </a:xfrm>
          <a:prstGeom prst="rect">
            <a:avLst/>
          </a:prstGeom>
          <a:solidFill>
            <a:srgbClr val="AD751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3859" y="3303271"/>
            <a:ext cx="3881755" cy="2194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glow rad="63500">
                    <a:srgbClr val="C8A361"/>
                  </a:glow>
                </a:effectLst>
                <a:latin typeface="造字工房尚雅体演示版常规体" pitchFamily="50" charset="-122"/>
                <a:ea typeface="造字工房尚雅体演示版常规体" pitchFamily="50" charset="-122"/>
              </a:rPr>
              <a:t>Part.</a:t>
            </a:r>
            <a:endParaRPr lang="zh-CN" altLang="en-US" sz="13800" dirty="0">
              <a:solidFill>
                <a:schemeClr val="bg1"/>
              </a:solidFill>
              <a:effectLst>
                <a:glow rad="63500">
                  <a:srgbClr val="C8A361"/>
                </a:glow>
              </a:effectLst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607471" y="-728602"/>
            <a:ext cx="3841115" cy="798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18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造字工房尚雅体演示版常规体" pitchFamily="50" charset="-122"/>
                <a:ea typeface="造字工房尚雅体演示版常规体" pitchFamily="50" charset="-122"/>
              </a:rPr>
              <a:t>1</a:t>
            </a:r>
            <a:endParaRPr lang="zh-CN" altLang="en-US" sz="518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9426" y="5138887"/>
            <a:ext cx="14020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宋体" charset="-122"/>
              </a:rPr>
              <a:t>输入内容</a:t>
            </a:r>
            <a:endParaRPr lang="zh-CN" altLang="en-US" sz="2400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4" name="图片 3" descr="2022-02-03 20:20:31.515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mobile/Containers/Data/Application/8E63146F-BADC-4135-BE85-24154FBC5B36/tmp/insert_image_tmp_dir/2022-02-03 19:43:35.336000.png2022-02-03 19:43:35.336000"/>
          <p:cNvPicPr>
            <a:picLocks noChangeAspect="1"/>
          </p:cNvPicPr>
          <p:nvPr/>
        </p:nvPicPr>
        <p:blipFill>
          <a:blip r:embed="rId1"/>
          <a:srcRect l="109" r="-109"/>
          <a:stretch>
            <a:fillRect/>
          </a:stretch>
        </p:blipFill>
        <p:spPr>
          <a:xfrm>
            <a:off x="-164465" y="-187960"/>
            <a:ext cx="12520930" cy="7837170"/>
          </a:xfrm>
          <a:prstGeom prst="rect">
            <a:avLst/>
          </a:prstGeom>
        </p:spPr>
      </p:pic>
      <p:sp>
        <p:nvSpPr>
          <p:cNvPr id="105" name="矩形 104"/>
          <p:cNvSpPr/>
          <p:nvPr/>
        </p:nvSpPr>
        <p:spPr>
          <a:xfrm>
            <a:off x="6372813" y="3304116"/>
            <a:ext cx="5258978" cy="303001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>
            <a:solidFill>
              <a:srgbClr val="C0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6810375" y="3655593"/>
            <a:ext cx="4591050" cy="50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D7512"/>
                </a:solidFill>
                <a:ea typeface="宋体" charset="-122"/>
              </a:rPr>
              <a:t>输入内容</a:t>
            </a:r>
            <a:endParaRPr lang="zh-CN" altLang="en-US" dirty="0">
              <a:solidFill>
                <a:srgbClr val="AD7512"/>
              </a:solidFill>
              <a:ea typeface="宋体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7210824" y="2208330"/>
            <a:ext cx="20116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chemeClr val="bg1"/>
                </a:solidFill>
                <a:latin typeface="微软雅黑"/>
                <a:ea typeface="宋体" charset="-122"/>
              </a:rPr>
              <a:t>输入内容</a:t>
            </a:r>
            <a:endParaRPr lang="zh-CN" altLang="en-US" sz="3600" dirty="0">
              <a:solidFill>
                <a:schemeClr val="bg1"/>
              </a:solidFill>
              <a:latin typeface="微软雅黑"/>
              <a:ea typeface="宋体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11586072" y="2189436"/>
            <a:ext cx="4571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8" name="矩形 437"/>
          <p:cNvSpPr/>
          <p:nvPr/>
        </p:nvSpPr>
        <p:spPr>
          <a:xfrm>
            <a:off x="6986619" y="2785321"/>
            <a:ext cx="10972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bg1"/>
                </a:solidFill>
                <a:latin typeface="微软雅黑"/>
                <a:ea typeface="宋体" charset="-122"/>
              </a:rPr>
              <a:t>输入内容</a:t>
            </a:r>
            <a:endParaRPr lang="zh-CN" altLang="en-US" dirty="0">
              <a:solidFill>
                <a:schemeClr val="bg1"/>
              </a:solidFill>
              <a:latin typeface="微软雅黑"/>
              <a:ea typeface="宋体" charset="-122"/>
            </a:endParaRPr>
          </a:p>
        </p:txBody>
      </p:sp>
      <p:pic>
        <p:nvPicPr>
          <p:cNvPr id="6" name="图片 5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900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44040" y="1471727"/>
            <a:ext cx="9692125" cy="5052813"/>
            <a:chOff x="1732466" y="1066613"/>
            <a:chExt cx="9692125" cy="5052813"/>
          </a:xfrm>
        </p:grpSpPr>
        <p:sp>
          <p:nvSpPr>
            <p:cNvPr id="4" name="ïṡ1íḍe"/>
            <p:cNvSpPr/>
            <p:nvPr/>
          </p:nvSpPr>
          <p:spPr>
            <a:xfrm>
              <a:off x="3569592" y="1066613"/>
              <a:ext cx="5052817" cy="5052813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 defTabSz="913765"/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5" name="íS1îḑè"/>
            <p:cNvSpPr/>
            <p:nvPr/>
          </p:nvSpPr>
          <p:spPr>
            <a:xfrm>
              <a:off x="4057527" y="1554546"/>
              <a:ext cx="1954767" cy="19547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3B35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" name="ïš1íďè"/>
            <p:cNvSpPr/>
            <p:nvPr/>
          </p:nvSpPr>
          <p:spPr>
            <a:xfrm>
              <a:off x="6179708" y="1554546"/>
              <a:ext cx="1954767" cy="19547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3B35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" name="îśļíďè"/>
            <p:cNvSpPr/>
            <p:nvPr/>
          </p:nvSpPr>
          <p:spPr>
            <a:xfrm>
              <a:off x="4057527" y="3676729"/>
              <a:ext cx="1954767" cy="19547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3B35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" name="íṧľiḑe"/>
            <p:cNvSpPr/>
            <p:nvPr/>
          </p:nvSpPr>
          <p:spPr>
            <a:xfrm>
              <a:off x="6179708" y="3676729"/>
              <a:ext cx="1954767" cy="19547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3B35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" name="îṧ1îḋé"/>
            <p:cNvSpPr txBox="1"/>
            <p:nvPr/>
          </p:nvSpPr>
          <p:spPr>
            <a:xfrm>
              <a:off x="3997660" y="2758732"/>
              <a:ext cx="1954766" cy="9421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r"/>
              <a:r>
                <a:rPr lang="en-US" altLang="zh-CN" sz="2800" b="1" dirty="0">
                  <a:solidFill>
                    <a:srgbClr val="C09B34"/>
                  </a:solidFill>
                </a:rPr>
                <a:t>S</a:t>
              </a:r>
              <a:endParaRPr lang="en-US" altLang="zh-CN" sz="2800" b="1" dirty="0">
                <a:solidFill>
                  <a:srgbClr val="C09B34"/>
                </a:solidFill>
              </a:endParaRPr>
            </a:p>
          </p:txBody>
        </p:sp>
        <p:sp>
          <p:nvSpPr>
            <p:cNvPr id="10" name="iṧļîḍé"/>
            <p:cNvSpPr txBox="1"/>
            <p:nvPr/>
          </p:nvSpPr>
          <p:spPr>
            <a:xfrm>
              <a:off x="4057526" y="3479679"/>
              <a:ext cx="1954766" cy="9421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r"/>
              <a:r>
                <a:rPr lang="en-US" altLang="zh-CN" sz="2800" b="1" dirty="0">
                  <a:solidFill>
                    <a:srgbClr val="C09B34"/>
                  </a:solidFill>
                </a:rPr>
                <a:t>O</a:t>
              </a:r>
              <a:endParaRPr lang="en-US" altLang="zh-CN" sz="2800" b="1" dirty="0">
                <a:solidFill>
                  <a:srgbClr val="C09B34"/>
                </a:solidFill>
              </a:endParaRPr>
            </a:p>
          </p:txBody>
        </p:sp>
        <p:sp>
          <p:nvSpPr>
            <p:cNvPr id="11" name="íšḻidê"/>
            <p:cNvSpPr txBox="1"/>
            <p:nvPr/>
          </p:nvSpPr>
          <p:spPr>
            <a:xfrm>
              <a:off x="6207856" y="2769846"/>
              <a:ext cx="1954766" cy="9421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en-US" altLang="zh-CN" sz="2800" b="1" dirty="0">
                  <a:solidFill>
                    <a:srgbClr val="C09B34"/>
                  </a:solidFill>
                </a:rPr>
                <a:t>W</a:t>
              </a:r>
              <a:endParaRPr lang="en-US" altLang="zh-CN" sz="2800" b="1" dirty="0">
                <a:solidFill>
                  <a:srgbClr val="C09B34"/>
                </a:solidFill>
              </a:endParaRPr>
            </a:p>
          </p:txBody>
        </p:sp>
        <p:sp>
          <p:nvSpPr>
            <p:cNvPr id="12" name="îṣḷiḋè"/>
            <p:cNvSpPr txBox="1"/>
            <p:nvPr/>
          </p:nvSpPr>
          <p:spPr>
            <a:xfrm>
              <a:off x="6264150" y="3484546"/>
              <a:ext cx="1954766" cy="9421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en-US" altLang="zh-CN" sz="2800" b="1" dirty="0">
                  <a:solidFill>
                    <a:srgbClr val="C09B34"/>
                  </a:solidFill>
                </a:rPr>
                <a:t>T</a:t>
              </a:r>
              <a:endParaRPr lang="en-US" altLang="zh-CN" sz="2800" b="1" dirty="0">
                <a:solidFill>
                  <a:srgbClr val="C09B34"/>
                </a:solidFill>
              </a:endParaRPr>
            </a:p>
          </p:txBody>
        </p:sp>
        <p:sp>
          <p:nvSpPr>
            <p:cNvPr id="13" name="îṡļîdé"/>
            <p:cNvSpPr/>
            <p:nvPr/>
          </p:nvSpPr>
          <p:spPr>
            <a:xfrm>
              <a:off x="8622408" y="2556524"/>
              <a:ext cx="2802183" cy="1128375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zh-CN" altLang="en-US" sz="1000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sz="1000" dirty="0">
                <a:solidFill>
                  <a:srgbClr val="C09B34"/>
                </a:solidFill>
                <a:ea typeface="宋体" charset="-122"/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输入内容</a:t>
              </a:r>
              <a:endParaRPr lang="en-US" altLang="zh-CN" sz="1000" dirty="0">
                <a:solidFill>
                  <a:srgbClr val="C09B34"/>
                </a:solidFill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…</a:t>
              </a:r>
              <a:endParaRPr lang="en-US" altLang="zh-CN" sz="1000" dirty="0">
                <a:solidFill>
                  <a:srgbClr val="C09B34"/>
                </a:solidFill>
              </a:endParaRPr>
            </a:p>
          </p:txBody>
        </p:sp>
        <p:sp>
          <p:nvSpPr>
            <p:cNvPr id="14" name="ïSľïďê"/>
            <p:cNvSpPr txBox="1"/>
            <p:nvPr/>
          </p:nvSpPr>
          <p:spPr bwMode="auto">
            <a:xfrm>
              <a:off x="8622408" y="2024296"/>
              <a:ext cx="2802183" cy="5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defTabSz="913765">
                <a:spcBef>
                  <a:spcPct val="0"/>
                </a:spcBef>
                <a:defRPr sz="1800" b="1"/>
              </a:lvl1pPr>
              <a:lvl2pPr marL="457200" defTabSz="913765">
                <a:defRPr sz="1800"/>
              </a:lvl2pPr>
              <a:lvl3pPr marL="914400" defTabSz="913765">
                <a:defRPr sz="1800"/>
              </a:lvl3pPr>
              <a:lvl4pPr marL="1371600" defTabSz="913765">
                <a:defRPr sz="1800"/>
              </a:lvl4pPr>
              <a:lvl5pPr marL="1828800" defTabSz="913765">
                <a:defRPr sz="1800"/>
              </a:lvl5pPr>
              <a:lvl6pPr marL="2286000" defTabSz="913765">
                <a:defRPr sz="1800"/>
              </a:lvl6pPr>
              <a:lvl7pPr marL="2743200" defTabSz="913765">
                <a:defRPr sz="1800"/>
              </a:lvl7pPr>
              <a:lvl8pPr marL="3200400" defTabSz="913765">
                <a:defRPr sz="1800"/>
              </a:lvl8pPr>
              <a:lvl9pPr marL="3657600" defTabSz="913765">
                <a:defRPr sz="1800"/>
              </a:lvl9pPr>
            </a:lstStyle>
            <a:p>
              <a:r>
                <a:rPr lang="zh-CN" altLang="en-US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dirty="0">
                <a:solidFill>
                  <a:srgbClr val="C09B34"/>
                </a:solidFill>
                <a:ea typeface="宋体" charset="-122"/>
              </a:endParaRPr>
            </a:p>
          </p:txBody>
        </p:sp>
        <p:sp>
          <p:nvSpPr>
            <p:cNvPr id="15" name="íṡļíḋe"/>
            <p:cNvSpPr/>
            <p:nvPr/>
          </p:nvSpPr>
          <p:spPr>
            <a:xfrm>
              <a:off x="8622408" y="4482987"/>
              <a:ext cx="2802183" cy="1128375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zh-CN" altLang="en-US" sz="1000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sz="1000" dirty="0">
                <a:solidFill>
                  <a:srgbClr val="C09B34"/>
                </a:solidFill>
                <a:ea typeface="宋体" charset="-122"/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输入内容</a:t>
              </a:r>
              <a:endParaRPr lang="en-US" altLang="zh-CN" sz="1000" dirty="0">
                <a:solidFill>
                  <a:srgbClr val="C09B34"/>
                </a:solidFill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…</a:t>
              </a:r>
              <a:endParaRPr lang="en-US" altLang="zh-CN" sz="1000" dirty="0">
                <a:solidFill>
                  <a:srgbClr val="C09B34"/>
                </a:solidFill>
              </a:endParaRPr>
            </a:p>
          </p:txBody>
        </p:sp>
        <p:sp>
          <p:nvSpPr>
            <p:cNvPr id="16" name="îṧḻïḋê"/>
            <p:cNvSpPr txBox="1"/>
            <p:nvPr/>
          </p:nvSpPr>
          <p:spPr bwMode="auto">
            <a:xfrm>
              <a:off x="8622408" y="3950759"/>
              <a:ext cx="2802183" cy="5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defTabSz="913765">
                <a:spcBef>
                  <a:spcPct val="0"/>
                </a:spcBef>
                <a:defRPr sz="1800" b="1"/>
              </a:lvl1pPr>
              <a:lvl2pPr marL="457200" defTabSz="913765">
                <a:defRPr sz="1800"/>
              </a:lvl2pPr>
              <a:lvl3pPr marL="914400" defTabSz="913765">
                <a:defRPr sz="1800"/>
              </a:lvl3pPr>
              <a:lvl4pPr marL="1371600" defTabSz="913765">
                <a:defRPr sz="1800"/>
              </a:lvl4pPr>
              <a:lvl5pPr marL="1828800" defTabSz="913765">
                <a:defRPr sz="1800"/>
              </a:lvl5pPr>
              <a:lvl6pPr marL="2286000" defTabSz="913765">
                <a:defRPr sz="1800"/>
              </a:lvl6pPr>
              <a:lvl7pPr marL="2743200" defTabSz="913765">
                <a:defRPr sz="1800"/>
              </a:lvl7pPr>
              <a:lvl8pPr marL="3200400" defTabSz="913765">
                <a:defRPr sz="1800"/>
              </a:lvl8pPr>
              <a:lvl9pPr marL="3657600" defTabSz="913765">
                <a:defRPr sz="1800"/>
              </a:lvl9pPr>
            </a:lstStyle>
            <a:p>
              <a:r>
                <a:rPr lang="zh-CN" altLang="en-US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dirty="0">
                <a:solidFill>
                  <a:srgbClr val="C09B34"/>
                </a:solidFill>
                <a:ea typeface="宋体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732466" y="3575129"/>
              <a:ext cx="178801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734996" y="3575129"/>
              <a:ext cx="196098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îSḷíḑê"/>
            <p:cNvSpPr/>
            <p:nvPr/>
          </p:nvSpPr>
          <p:spPr>
            <a:xfrm>
              <a:off x="1732466" y="2556524"/>
              <a:ext cx="2802183" cy="1128375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zh-CN" altLang="en-US" sz="1000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sz="1000" dirty="0">
                <a:solidFill>
                  <a:srgbClr val="C09B34"/>
                </a:solidFill>
                <a:ea typeface="宋体" charset="-122"/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输入内容</a:t>
              </a:r>
              <a:endParaRPr lang="en-US" altLang="zh-CN" sz="1000" dirty="0">
                <a:solidFill>
                  <a:srgbClr val="C09B34"/>
                </a:solidFill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…</a:t>
              </a:r>
              <a:endParaRPr lang="en-US" altLang="zh-CN" sz="1000" dirty="0">
                <a:solidFill>
                  <a:srgbClr val="C09B34"/>
                </a:solidFill>
              </a:endParaRPr>
            </a:p>
          </p:txBody>
        </p:sp>
        <p:sp>
          <p:nvSpPr>
            <p:cNvPr id="20" name="íṣļîďê"/>
            <p:cNvSpPr txBox="1"/>
            <p:nvPr/>
          </p:nvSpPr>
          <p:spPr bwMode="auto">
            <a:xfrm>
              <a:off x="1732466" y="2024296"/>
              <a:ext cx="2802183" cy="5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b="1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b="1" dirty="0">
                <a:solidFill>
                  <a:srgbClr val="C09B34"/>
                </a:solidFill>
                <a:ea typeface="宋体" charset="-122"/>
              </a:endParaRPr>
            </a:p>
          </p:txBody>
        </p:sp>
        <p:sp>
          <p:nvSpPr>
            <p:cNvPr id="21" name="ïṣḷiďè"/>
            <p:cNvSpPr/>
            <p:nvPr/>
          </p:nvSpPr>
          <p:spPr>
            <a:xfrm>
              <a:off x="1732466" y="4482987"/>
              <a:ext cx="2802183" cy="1128375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zh-CN" altLang="en-US" sz="1000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sz="1000" dirty="0">
                <a:solidFill>
                  <a:srgbClr val="C09B34"/>
                </a:solidFill>
                <a:ea typeface="宋体" charset="-122"/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输入内容</a:t>
              </a:r>
              <a:endParaRPr lang="en-US" altLang="zh-CN" sz="1000" dirty="0">
                <a:solidFill>
                  <a:srgbClr val="C09B34"/>
                </a:solidFill>
              </a:endParaRPr>
            </a:p>
            <a:p>
              <a:pPr marL="172720" indent="-172720">
                <a:lnSpc>
                  <a:spcPct val="120000"/>
                </a:lnSpc>
                <a:buFont typeface="Arial" charset="0"/>
                <a:buChar char="•"/>
              </a:pPr>
              <a:r>
                <a:rPr lang="en-US" altLang="zh-CN" sz="1000" dirty="0">
                  <a:solidFill>
                    <a:srgbClr val="C09B34"/>
                  </a:solidFill>
                </a:rPr>
                <a:t>…</a:t>
              </a:r>
              <a:endParaRPr lang="en-US" altLang="zh-CN" sz="1000" dirty="0">
                <a:solidFill>
                  <a:srgbClr val="C09B34"/>
                </a:solidFill>
              </a:endParaRPr>
            </a:p>
          </p:txBody>
        </p:sp>
        <p:sp>
          <p:nvSpPr>
            <p:cNvPr id="22" name="íṡḻiďê"/>
            <p:cNvSpPr txBox="1"/>
            <p:nvPr/>
          </p:nvSpPr>
          <p:spPr bwMode="auto">
            <a:xfrm>
              <a:off x="1732466" y="3950759"/>
              <a:ext cx="2802183" cy="5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defTabSz="913765">
                <a:spcBef>
                  <a:spcPct val="0"/>
                </a:spcBef>
                <a:defRPr sz="1800" b="1"/>
              </a:lvl1pPr>
              <a:lvl2pPr marL="457200" defTabSz="913765">
                <a:defRPr sz="1800"/>
              </a:lvl2pPr>
              <a:lvl3pPr marL="914400" defTabSz="913765">
                <a:defRPr sz="1800"/>
              </a:lvl3pPr>
              <a:lvl4pPr marL="1371600" defTabSz="913765">
                <a:defRPr sz="1800"/>
              </a:lvl4pPr>
              <a:lvl5pPr marL="1828800" defTabSz="913765">
                <a:defRPr sz="1800"/>
              </a:lvl5pPr>
              <a:lvl6pPr marL="2286000" defTabSz="913765">
                <a:defRPr sz="1800"/>
              </a:lvl6pPr>
              <a:lvl7pPr marL="2743200" defTabSz="913765">
                <a:defRPr sz="1800"/>
              </a:lvl7pPr>
              <a:lvl8pPr marL="3200400" defTabSz="913765">
                <a:defRPr sz="1800"/>
              </a:lvl8pPr>
              <a:lvl9pPr marL="3657600" defTabSz="913765">
                <a:defRPr sz="1800"/>
              </a:lvl9pPr>
            </a:lstStyle>
            <a:p>
              <a:r>
                <a:rPr lang="zh-CN" altLang="en-US" dirty="0">
                  <a:solidFill>
                    <a:srgbClr val="C09B34"/>
                  </a:solidFill>
                  <a:ea typeface="宋体" charset="-122"/>
                </a:rPr>
                <a:t>输入内容</a:t>
              </a:r>
              <a:endParaRPr lang="zh-CN" altLang="en-US" dirty="0">
                <a:solidFill>
                  <a:srgbClr val="C09B34"/>
                </a:solidFill>
                <a:ea typeface="宋体" charset="-122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4460240" y="600574"/>
            <a:ext cx="3271520" cy="660400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lt"/>
                <a:ea typeface="宋体" charset="-122"/>
              </a:rPr>
              <a:t>输入内容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373142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51328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mobile/Containers/Data/Application/8E63146F-BADC-4135-BE85-24154FBC5B36/tmp/insert_image_tmp_dir/2022-02-03 19:50:42.604000.png2022-02-03 19:50:42.604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34432" y="-1655045"/>
            <a:ext cx="1029081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/>
          <p:cNvSpPr/>
          <p:nvPr/>
        </p:nvSpPr>
        <p:spPr>
          <a:xfrm>
            <a:off x="538085" y="302673"/>
            <a:ext cx="11115829" cy="6252654"/>
          </a:xfrm>
          <a:prstGeom prst="rect">
            <a:avLst/>
          </a:prstGeom>
          <a:noFill/>
          <a:ln w="63500">
            <a:solidFill>
              <a:srgbClr val="C0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01306" y="727443"/>
            <a:ext cx="10189388" cy="5403113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>
            <a:solidFill>
              <a:srgbClr val="C0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95725" y="1580896"/>
            <a:ext cx="201168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C8A361"/>
                </a:solidFill>
                <a:latin typeface="+mj-lt"/>
                <a:ea typeface="宋体" charset="-122"/>
              </a:rPr>
              <a:t>输入内容</a:t>
            </a:r>
            <a:endParaRPr lang="zh-CN" altLang="en-US" sz="3600" dirty="0">
              <a:solidFill>
                <a:srgbClr val="C8A361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5725" y="2710504"/>
            <a:ext cx="819519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AD7512"/>
                </a:solidFill>
                <a:ea typeface="宋体" charset="-122"/>
              </a:rPr>
              <a:t>输入内容</a:t>
            </a:r>
            <a:endParaRPr lang="zh-CN" altLang="en-US" sz="2000" dirty="0">
              <a:solidFill>
                <a:srgbClr val="AD7512"/>
              </a:solidFill>
              <a:ea typeface="宋体" charset="-122"/>
            </a:endParaRPr>
          </a:p>
        </p:txBody>
      </p:sp>
      <p:pic>
        <p:nvPicPr>
          <p:cNvPr id="7" name="图片 6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558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485900"/>
            <a:ext cx="12192000" cy="5372100"/>
            <a:chOff x="0" y="1307555"/>
            <a:chExt cx="12192000" cy="5550445"/>
          </a:xfrm>
        </p:grpSpPr>
        <p:sp>
          <p:nvSpPr>
            <p:cNvPr id="4" name="i$ľiḋe"/>
            <p:cNvSpPr/>
            <p:nvPr/>
          </p:nvSpPr>
          <p:spPr>
            <a:xfrm>
              <a:off x="0" y="3454376"/>
              <a:ext cx="12192000" cy="3403624"/>
            </a:xfrm>
            <a:custGeom>
              <a:avLst/>
              <a:gdLst>
                <a:gd name="connsiteX0" fmla="*/ 12192000 w 12192000"/>
                <a:gd name="connsiteY0" fmla="*/ 3070672 h 3403624"/>
                <a:gd name="connsiteX1" fmla="*/ 12192000 w 12192000"/>
                <a:gd name="connsiteY1" fmla="*/ 3403624 h 3403624"/>
                <a:gd name="connsiteX2" fmla="*/ 0 w 12192000"/>
                <a:gd name="connsiteY2" fmla="*/ 3403624 h 3403624"/>
                <a:gd name="connsiteX3" fmla="*/ 0 w 12192000"/>
                <a:gd name="connsiteY3" fmla="*/ 3205307 h 3403624"/>
                <a:gd name="connsiteX4" fmla="*/ 100891 w 12192000"/>
                <a:gd name="connsiteY4" fmla="*/ 3214088 h 3403624"/>
                <a:gd name="connsiteX5" fmla="*/ 12180505 w 12192000"/>
                <a:gd name="connsiteY5" fmla="*/ 3072495 h 3403624"/>
                <a:gd name="connsiteX6" fmla="*/ 10880527 w 12192000"/>
                <a:gd name="connsiteY6" fmla="*/ 1460 h 3403624"/>
                <a:gd name="connsiteX7" fmla="*/ 11230755 w 12192000"/>
                <a:gd name="connsiteY7" fmla="*/ 237817 h 3403624"/>
                <a:gd name="connsiteX8" fmla="*/ 11291182 w 12192000"/>
                <a:gd name="connsiteY8" fmla="*/ 309548 h 3403624"/>
                <a:gd name="connsiteX9" fmla="*/ 11319873 w 12192000"/>
                <a:gd name="connsiteY9" fmla="*/ 343607 h 3403624"/>
                <a:gd name="connsiteX10" fmla="*/ 12174681 w 12192000"/>
                <a:gd name="connsiteY10" fmla="*/ 1313033 h 3403624"/>
                <a:gd name="connsiteX11" fmla="*/ 12192000 w 12192000"/>
                <a:gd name="connsiteY11" fmla="*/ 1310379 h 3403624"/>
                <a:gd name="connsiteX12" fmla="*/ 12192000 w 12192000"/>
                <a:gd name="connsiteY12" fmla="*/ 3070671 h 3403624"/>
                <a:gd name="connsiteX13" fmla="*/ 12180505 w 12192000"/>
                <a:gd name="connsiteY13" fmla="*/ 3072494 h 3403624"/>
                <a:gd name="connsiteX14" fmla="*/ 100891 w 12192000"/>
                <a:gd name="connsiteY14" fmla="*/ 3214087 h 3403624"/>
                <a:gd name="connsiteX15" fmla="*/ 0 w 12192000"/>
                <a:gd name="connsiteY15" fmla="*/ 3205306 h 3403624"/>
                <a:gd name="connsiteX16" fmla="*/ 0 w 12192000"/>
                <a:gd name="connsiteY16" fmla="*/ 1772414 h 3403624"/>
                <a:gd name="connsiteX17" fmla="*/ 21273 w 12192000"/>
                <a:gd name="connsiteY17" fmla="*/ 1747856 h 3403624"/>
                <a:gd name="connsiteX18" fmla="*/ 43448 w 12192000"/>
                <a:gd name="connsiteY18" fmla="*/ 1714478 h 3403624"/>
                <a:gd name="connsiteX19" fmla="*/ 1081961 w 12192000"/>
                <a:gd name="connsiteY19" fmla="*/ 1182185 h 3403624"/>
                <a:gd name="connsiteX20" fmla="*/ 3332074 w 12192000"/>
                <a:gd name="connsiteY20" fmla="*/ 2130636 h 3403624"/>
                <a:gd name="connsiteX21" fmla="*/ 5486028 w 12192000"/>
                <a:gd name="connsiteY21" fmla="*/ 988623 h 3403624"/>
                <a:gd name="connsiteX22" fmla="*/ 6822633 w 12192000"/>
                <a:gd name="connsiteY22" fmla="*/ 1608020 h 3403624"/>
                <a:gd name="connsiteX23" fmla="*/ 7889993 w 12192000"/>
                <a:gd name="connsiteY23" fmla="*/ 872487 h 3403624"/>
                <a:gd name="connsiteX24" fmla="*/ 9486227 w 12192000"/>
                <a:gd name="connsiteY24" fmla="*/ 1046692 h 3403624"/>
                <a:gd name="connsiteX25" fmla="*/ 10200204 w 12192000"/>
                <a:gd name="connsiteY25" fmla="*/ 453305 h 3403624"/>
                <a:gd name="connsiteX26" fmla="*/ 10338100 w 12192000"/>
                <a:gd name="connsiteY26" fmla="*/ 309548 h 3403624"/>
                <a:gd name="connsiteX27" fmla="*/ 10371468 w 12192000"/>
                <a:gd name="connsiteY27" fmla="*/ 274762 h 3403624"/>
                <a:gd name="connsiteX28" fmla="*/ 10880527 w 12192000"/>
                <a:gd name="connsiteY28" fmla="*/ 1460 h 340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92000" h="3403624">
                  <a:moveTo>
                    <a:pt x="12192000" y="3070672"/>
                  </a:moveTo>
                  <a:lnTo>
                    <a:pt x="12192000" y="3403624"/>
                  </a:lnTo>
                  <a:lnTo>
                    <a:pt x="0" y="3403624"/>
                  </a:lnTo>
                  <a:lnTo>
                    <a:pt x="0" y="3205307"/>
                  </a:lnTo>
                  <a:lnTo>
                    <a:pt x="100891" y="3214088"/>
                  </a:lnTo>
                  <a:cubicBezTo>
                    <a:pt x="2194274" y="3387757"/>
                    <a:pt x="9276609" y="3511488"/>
                    <a:pt x="12180505" y="3072495"/>
                  </a:cubicBezTo>
                  <a:close/>
                  <a:moveTo>
                    <a:pt x="10880527" y="1460"/>
                  </a:moveTo>
                  <a:cubicBezTo>
                    <a:pt x="10993914" y="12348"/>
                    <a:pt x="11112009" y="105600"/>
                    <a:pt x="11230755" y="237817"/>
                  </a:cubicBezTo>
                  <a:lnTo>
                    <a:pt x="11291182" y="309548"/>
                  </a:lnTo>
                  <a:lnTo>
                    <a:pt x="11319873" y="343607"/>
                  </a:lnTo>
                  <a:cubicBezTo>
                    <a:pt x="11631770" y="734696"/>
                    <a:pt x="11941165" y="1319511"/>
                    <a:pt x="12174681" y="1313033"/>
                  </a:cubicBezTo>
                  <a:lnTo>
                    <a:pt x="12192000" y="1310379"/>
                  </a:lnTo>
                  <a:lnTo>
                    <a:pt x="12192000" y="3070671"/>
                  </a:lnTo>
                  <a:lnTo>
                    <a:pt x="12180505" y="3072494"/>
                  </a:lnTo>
                  <a:cubicBezTo>
                    <a:pt x="9276609" y="3511487"/>
                    <a:pt x="2194274" y="3387756"/>
                    <a:pt x="100891" y="3214087"/>
                  </a:cubicBezTo>
                  <a:lnTo>
                    <a:pt x="0" y="3205306"/>
                  </a:lnTo>
                  <a:lnTo>
                    <a:pt x="0" y="1772414"/>
                  </a:lnTo>
                  <a:lnTo>
                    <a:pt x="21273" y="1747856"/>
                  </a:lnTo>
                  <a:cubicBezTo>
                    <a:pt x="30336" y="1736153"/>
                    <a:pt x="37789" y="1725013"/>
                    <a:pt x="43448" y="1714478"/>
                  </a:cubicBezTo>
                  <a:cubicBezTo>
                    <a:pt x="224546" y="1377358"/>
                    <a:pt x="533857" y="1112825"/>
                    <a:pt x="1081961" y="1182185"/>
                  </a:cubicBezTo>
                  <a:cubicBezTo>
                    <a:pt x="1630065" y="1251545"/>
                    <a:pt x="2598062" y="2162896"/>
                    <a:pt x="3332074" y="2130636"/>
                  </a:cubicBezTo>
                  <a:cubicBezTo>
                    <a:pt x="4066085" y="2098376"/>
                    <a:pt x="4904268" y="1075726"/>
                    <a:pt x="5486028" y="988623"/>
                  </a:cubicBezTo>
                  <a:cubicBezTo>
                    <a:pt x="6067788" y="901520"/>
                    <a:pt x="6421972" y="1627377"/>
                    <a:pt x="6822633" y="1608020"/>
                  </a:cubicBezTo>
                  <a:cubicBezTo>
                    <a:pt x="7223293" y="1588664"/>
                    <a:pt x="7446061" y="966041"/>
                    <a:pt x="7889993" y="872487"/>
                  </a:cubicBezTo>
                  <a:cubicBezTo>
                    <a:pt x="8333926" y="778932"/>
                    <a:pt x="8987805" y="1191863"/>
                    <a:pt x="9486227" y="1046692"/>
                  </a:cubicBezTo>
                  <a:cubicBezTo>
                    <a:pt x="9735438" y="974107"/>
                    <a:pt x="9970626" y="701911"/>
                    <a:pt x="10200204" y="453305"/>
                  </a:cubicBezTo>
                  <a:lnTo>
                    <a:pt x="10338100" y="309548"/>
                  </a:lnTo>
                  <a:lnTo>
                    <a:pt x="10371468" y="274762"/>
                  </a:lnTo>
                  <a:cubicBezTo>
                    <a:pt x="10541943" y="107617"/>
                    <a:pt x="10710446" y="-14871"/>
                    <a:pt x="10880527" y="14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1000"/>
                    <a:alpha val="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5" name="iṣļiḋé"/>
            <p:cNvGrpSpPr/>
            <p:nvPr/>
          </p:nvGrpSpPr>
          <p:grpSpPr>
            <a:xfrm>
              <a:off x="4877980" y="2529640"/>
              <a:ext cx="1531193" cy="3617160"/>
              <a:chOff x="4877980" y="2529640"/>
              <a:chExt cx="1531193" cy="3617160"/>
            </a:xfrm>
          </p:grpSpPr>
          <p:grpSp>
            <p:nvGrpSpPr>
              <p:cNvPr id="43" name="išḷîḑé"/>
              <p:cNvGrpSpPr/>
              <p:nvPr/>
            </p:nvGrpSpPr>
            <p:grpSpPr>
              <a:xfrm>
                <a:off x="4877980" y="4769812"/>
                <a:ext cx="1531193" cy="1376988"/>
                <a:chOff x="4877980" y="4769812"/>
                <a:chExt cx="1531193" cy="1376988"/>
              </a:xfrm>
            </p:grpSpPr>
            <p:sp>
              <p:nvSpPr>
                <p:cNvPr id="47" name="ïS1iḑe"/>
                <p:cNvSpPr txBox="1"/>
                <p:nvPr/>
              </p:nvSpPr>
              <p:spPr>
                <a:xfrm>
                  <a:off x="4877980" y="4769812"/>
                  <a:ext cx="1531193" cy="4466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ea typeface="宋体" charset="-122"/>
                    </a:rPr>
                    <a:t>输入内容</a:t>
                  </a:r>
                  <a:endParaRPr lang="zh-CN" altLang="en-US" sz="1600" b="1" dirty="0">
                    <a:solidFill>
                      <a:schemeClr val="bg1"/>
                    </a:solidFill>
                    <a:ea typeface="宋体" charset="-122"/>
                  </a:endParaRPr>
                </a:p>
              </p:txBody>
            </p:sp>
            <p:sp>
              <p:nvSpPr>
                <p:cNvPr id="48" name="ïşļîḍé"/>
                <p:cNvSpPr/>
                <p:nvPr/>
              </p:nvSpPr>
              <p:spPr bwMode="auto">
                <a:xfrm>
                  <a:off x="4877980" y="5216510"/>
                  <a:ext cx="1531193" cy="930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chemeClr val="bg1"/>
                      </a:solidFill>
                      <a:ea typeface="宋体" charset="-122"/>
                    </a:rPr>
                    <a:t>输入内容</a:t>
                  </a:r>
                  <a:endParaRPr lang="zh-CN" altLang="en-US" sz="1100" dirty="0">
                    <a:solidFill>
                      <a:schemeClr val="bg1"/>
                    </a:solidFill>
                    <a:ea typeface="宋体" charset="-122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44" name="直接连接符 43"/>
              <p:cNvCxnSpPr/>
              <p:nvPr/>
            </p:nvCxnSpPr>
            <p:spPr>
              <a:xfrm>
                <a:off x="5643576" y="2994557"/>
                <a:ext cx="0" cy="1340165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ṧḷïḓè"/>
              <p:cNvSpPr/>
              <p:nvPr/>
            </p:nvSpPr>
            <p:spPr>
              <a:xfrm>
                <a:off x="5546016" y="4334722"/>
                <a:ext cx="195120" cy="195120"/>
              </a:xfrm>
              <a:prstGeom prst="ellipse">
                <a:avLst/>
              </a:prstGeom>
              <a:solidFill>
                <a:srgbClr val="D69641"/>
              </a:solidFill>
              <a:ln w="38100">
                <a:solidFill>
                  <a:schemeClr val="bg1">
                    <a:alpha val="90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6" name="ïṩḷîdé"/>
              <p:cNvSpPr txBox="1"/>
              <p:nvPr/>
            </p:nvSpPr>
            <p:spPr>
              <a:xfrm>
                <a:off x="5189955" y="2529640"/>
                <a:ext cx="907243" cy="4466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AD7512"/>
                    </a:solidFill>
                  </a:rPr>
                  <a:t>784</a:t>
                </a:r>
                <a:endParaRPr lang="id-ID" sz="1600" b="1" dirty="0">
                  <a:solidFill>
                    <a:srgbClr val="AD7512"/>
                  </a:solidFill>
                </a:endParaRPr>
              </a:p>
            </p:txBody>
          </p:sp>
        </p:grpSp>
        <p:grpSp>
          <p:nvGrpSpPr>
            <p:cNvPr id="6" name="ïṥḷíḍé"/>
            <p:cNvGrpSpPr/>
            <p:nvPr/>
          </p:nvGrpSpPr>
          <p:grpSpPr>
            <a:xfrm>
              <a:off x="6581222" y="2785170"/>
              <a:ext cx="1531193" cy="3269478"/>
              <a:chOff x="6581222" y="2877322"/>
              <a:chExt cx="1531193" cy="3269478"/>
            </a:xfrm>
          </p:grpSpPr>
          <p:grpSp>
            <p:nvGrpSpPr>
              <p:cNvPr id="36" name="ïṩḻïḋe"/>
              <p:cNvGrpSpPr/>
              <p:nvPr/>
            </p:nvGrpSpPr>
            <p:grpSpPr>
              <a:xfrm>
                <a:off x="6581222" y="5085312"/>
                <a:ext cx="1531193" cy="1061488"/>
                <a:chOff x="6581222" y="4621494"/>
                <a:chExt cx="1531193" cy="1061488"/>
              </a:xfrm>
            </p:grpSpPr>
            <p:sp>
              <p:nvSpPr>
                <p:cNvPr id="41" name="iṥlïḑé"/>
                <p:cNvSpPr txBox="1"/>
                <p:nvPr/>
              </p:nvSpPr>
              <p:spPr>
                <a:xfrm>
                  <a:off x="6581222" y="4621494"/>
                  <a:ext cx="1531193" cy="4466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chemeClr val="bg1"/>
                    </a:solidFill>
                    <a:ea typeface="宋体" charset="-122"/>
                    <a:sym typeface="+mn-ea"/>
                  </a:endParaRPr>
                </a:p>
              </p:txBody>
            </p:sp>
            <p:sp>
              <p:nvSpPr>
                <p:cNvPr id="42" name="ïśḷiḍê"/>
                <p:cNvSpPr/>
                <p:nvPr/>
              </p:nvSpPr>
              <p:spPr bwMode="auto">
                <a:xfrm>
                  <a:off x="6581222" y="5068192"/>
                  <a:ext cx="1531193" cy="614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6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chemeClr val="bg1"/>
                    </a:solidFill>
                    <a:ea typeface="宋体" charset="-122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7" name="iṧḻiḓê"/>
              <p:cNvGrpSpPr/>
              <p:nvPr/>
            </p:nvGrpSpPr>
            <p:grpSpPr>
              <a:xfrm>
                <a:off x="6893197" y="2877322"/>
                <a:ext cx="907243" cy="2000202"/>
                <a:chOff x="7753117" y="2413504"/>
                <a:chExt cx="907243" cy="2000202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>
                  <a:off x="8206738" y="2878421"/>
                  <a:ext cx="0" cy="1340165"/>
                </a:xfrm>
                <a:prstGeom prst="line">
                  <a:avLst/>
                </a:prstGeom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iṩļïďé"/>
                <p:cNvSpPr/>
                <p:nvPr/>
              </p:nvSpPr>
              <p:spPr>
                <a:xfrm>
                  <a:off x="8109178" y="4218586"/>
                  <a:ext cx="195120" cy="195120"/>
                </a:xfrm>
                <a:prstGeom prst="ellipse">
                  <a:avLst/>
                </a:prstGeom>
                <a:solidFill>
                  <a:srgbClr val="D69641"/>
                </a:solidFill>
                <a:ln w="38100">
                  <a:solidFill>
                    <a:schemeClr val="bg1">
                      <a:alpha val="90000"/>
                    </a:schemeClr>
                  </a:soli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40" name="îṩḻíďe"/>
                <p:cNvSpPr txBox="1"/>
                <p:nvPr/>
              </p:nvSpPr>
              <p:spPr>
                <a:xfrm>
                  <a:off x="7753117" y="2413504"/>
                  <a:ext cx="907243" cy="4466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en-US" sz="1600" b="1" dirty="0">
                      <a:solidFill>
                        <a:srgbClr val="AD7512"/>
                      </a:solidFill>
                    </a:rPr>
                    <a:t>698</a:t>
                  </a:r>
                  <a:endParaRPr lang="id-ID" sz="1600" b="1" dirty="0">
                    <a:solidFill>
                      <a:srgbClr val="AD7512"/>
                    </a:solidFill>
                  </a:endParaRPr>
                </a:p>
              </p:txBody>
            </p:sp>
          </p:grpSp>
        </p:grpSp>
        <p:grpSp>
          <p:nvGrpSpPr>
            <p:cNvPr id="7" name="ïṣ1iďè"/>
            <p:cNvGrpSpPr/>
            <p:nvPr/>
          </p:nvGrpSpPr>
          <p:grpSpPr>
            <a:xfrm>
              <a:off x="9987706" y="1553073"/>
              <a:ext cx="1531193" cy="3990860"/>
              <a:chOff x="9987706" y="1553073"/>
              <a:chExt cx="1531193" cy="3990860"/>
            </a:xfrm>
          </p:grpSpPr>
          <p:grpSp>
            <p:nvGrpSpPr>
              <p:cNvPr id="30" name="îṥḷiḍe"/>
              <p:cNvGrpSpPr/>
              <p:nvPr/>
            </p:nvGrpSpPr>
            <p:grpSpPr>
              <a:xfrm>
                <a:off x="9987706" y="4166945"/>
                <a:ext cx="1531193" cy="1376988"/>
                <a:chOff x="9987706" y="4166945"/>
                <a:chExt cx="1531193" cy="1376988"/>
              </a:xfrm>
            </p:grpSpPr>
            <p:sp>
              <p:nvSpPr>
                <p:cNvPr id="34" name="îṡľiḋé"/>
                <p:cNvSpPr txBox="1"/>
                <p:nvPr/>
              </p:nvSpPr>
              <p:spPr>
                <a:xfrm>
                  <a:off x="9987706" y="4166945"/>
                  <a:ext cx="1531193" cy="4466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chemeClr val="bg1"/>
                    </a:solidFill>
                    <a:ea typeface="宋体" charset="-122"/>
                    <a:sym typeface="+mn-ea"/>
                  </a:endParaRPr>
                </a:p>
              </p:txBody>
            </p:sp>
            <p:sp>
              <p:nvSpPr>
                <p:cNvPr id="35" name="ísḻîďê"/>
                <p:cNvSpPr/>
                <p:nvPr/>
              </p:nvSpPr>
              <p:spPr bwMode="auto">
                <a:xfrm>
                  <a:off x="9987706" y="4613643"/>
                  <a:ext cx="1531193" cy="930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chemeClr val="bg1"/>
                    </a:solidFill>
                    <a:ea typeface="宋体" charset="-122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>
                <a:off x="10753302" y="2017990"/>
                <a:ext cx="0" cy="1340165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ïşľiḓe"/>
              <p:cNvSpPr/>
              <p:nvPr/>
            </p:nvSpPr>
            <p:spPr>
              <a:xfrm>
                <a:off x="10655742" y="3358155"/>
                <a:ext cx="195120" cy="195120"/>
              </a:xfrm>
              <a:prstGeom prst="ellipse">
                <a:avLst/>
              </a:prstGeom>
              <a:solidFill>
                <a:srgbClr val="D69641"/>
              </a:solidFill>
              <a:ln w="38100">
                <a:solidFill>
                  <a:schemeClr val="bg1">
                    <a:alpha val="90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3" name="ïşľïḓè"/>
              <p:cNvSpPr txBox="1"/>
              <p:nvPr/>
            </p:nvSpPr>
            <p:spPr>
              <a:xfrm>
                <a:off x="10299681" y="1553073"/>
                <a:ext cx="907243" cy="4466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600" b="1" dirty="0">
                    <a:solidFill>
                      <a:srgbClr val="AD7512"/>
                    </a:solidFill>
                  </a:rPr>
                  <a:t>1789</a:t>
                </a:r>
                <a:endParaRPr lang="id-ID" sz="1600" b="1" dirty="0">
                  <a:solidFill>
                    <a:srgbClr val="AD7512"/>
                  </a:solidFill>
                </a:endParaRPr>
              </a:p>
            </p:txBody>
          </p:sp>
        </p:grpSp>
        <p:grpSp>
          <p:nvGrpSpPr>
            <p:cNvPr id="8" name="îṩlîḑe"/>
            <p:cNvGrpSpPr/>
            <p:nvPr/>
          </p:nvGrpSpPr>
          <p:grpSpPr>
            <a:xfrm>
              <a:off x="673100" y="1307555"/>
              <a:ext cx="3979581" cy="1346147"/>
              <a:chOff x="673100" y="1307555"/>
              <a:chExt cx="3979581" cy="1346147"/>
            </a:xfrm>
          </p:grpSpPr>
          <p:grpSp>
            <p:nvGrpSpPr>
              <p:cNvPr id="24" name="ïsļîḓè"/>
              <p:cNvGrpSpPr/>
              <p:nvPr/>
            </p:nvGrpSpPr>
            <p:grpSpPr>
              <a:xfrm>
                <a:off x="673100" y="1477687"/>
                <a:ext cx="559466" cy="535550"/>
                <a:chOff x="673100" y="1477687"/>
                <a:chExt cx="559466" cy="535550"/>
              </a:xfrm>
            </p:grpSpPr>
            <p:sp>
              <p:nvSpPr>
                <p:cNvPr id="28" name="îṧļiďé"/>
                <p:cNvSpPr/>
                <p:nvPr/>
              </p:nvSpPr>
              <p:spPr>
                <a:xfrm>
                  <a:off x="673100" y="1477687"/>
                  <a:ext cx="559466" cy="535550"/>
                </a:xfrm>
                <a:prstGeom prst="ellipse">
                  <a:avLst/>
                </a:prstGeom>
                <a:solidFill>
                  <a:srgbClr val="AD7512">
                    <a:alpha val="55000"/>
                  </a:srgb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id-ID"/>
                </a:p>
              </p:txBody>
            </p:sp>
            <p:sp>
              <p:nvSpPr>
                <p:cNvPr id="29" name="îŝļíḋe"/>
                <p:cNvSpPr/>
                <p:nvPr/>
              </p:nvSpPr>
              <p:spPr>
                <a:xfrm>
                  <a:off x="784174" y="1614172"/>
                  <a:ext cx="313404" cy="262580"/>
                </a:xfrm>
                <a:custGeom>
                  <a:avLst/>
                  <a:gdLst>
                    <a:gd name="connsiteX0" fmla="*/ 552739 w 609615"/>
                    <a:gd name="connsiteY0" fmla="*/ 397213 h 510753"/>
                    <a:gd name="connsiteX1" fmla="*/ 609615 w 609615"/>
                    <a:gd name="connsiteY1" fmla="*/ 453983 h 510753"/>
                    <a:gd name="connsiteX2" fmla="*/ 552739 w 609615"/>
                    <a:gd name="connsiteY2" fmla="*/ 510753 h 510753"/>
                    <a:gd name="connsiteX3" fmla="*/ 495863 w 609615"/>
                    <a:gd name="connsiteY3" fmla="*/ 453983 h 510753"/>
                    <a:gd name="connsiteX4" fmla="*/ 552739 w 609615"/>
                    <a:gd name="connsiteY4" fmla="*/ 397213 h 510753"/>
                    <a:gd name="connsiteX5" fmla="*/ 547870 w 609615"/>
                    <a:gd name="connsiteY5" fmla="*/ 198571 h 510753"/>
                    <a:gd name="connsiteX6" fmla="*/ 604746 w 609615"/>
                    <a:gd name="connsiteY6" fmla="*/ 255341 h 510753"/>
                    <a:gd name="connsiteX7" fmla="*/ 547870 w 609615"/>
                    <a:gd name="connsiteY7" fmla="*/ 312111 h 510753"/>
                    <a:gd name="connsiteX8" fmla="*/ 490994 w 609615"/>
                    <a:gd name="connsiteY8" fmla="*/ 255341 h 510753"/>
                    <a:gd name="connsiteX9" fmla="*/ 547870 w 609615"/>
                    <a:gd name="connsiteY9" fmla="*/ 198571 h 510753"/>
                    <a:gd name="connsiteX10" fmla="*/ 119644 w 609615"/>
                    <a:gd name="connsiteY10" fmla="*/ 191797 h 510753"/>
                    <a:gd name="connsiteX11" fmla="*/ 127891 w 609615"/>
                    <a:gd name="connsiteY11" fmla="*/ 196674 h 510753"/>
                    <a:gd name="connsiteX12" fmla="*/ 121502 w 609615"/>
                    <a:gd name="connsiteY12" fmla="*/ 203292 h 510753"/>
                    <a:gd name="connsiteX13" fmla="*/ 129982 w 609615"/>
                    <a:gd name="connsiteY13" fmla="*/ 212233 h 510753"/>
                    <a:gd name="connsiteX14" fmla="*/ 122664 w 609615"/>
                    <a:gd name="connsiteY14" fmla="*/ 226050 h 510753"/>
                    <a:gd name="connsiteX15" fmla="*/ 115462 w 609615"/>
                    <a:gd name="connsiteY15" fmla="*/ 225702 h 510753"/>
                    <a:gd name="connsiteX16" fmla="*/ 109306 w 609615"/>
                    <a:gd name="connsiteY16" fmla="*/ 211652 h 510753"/>
                    <a:gd name="connsiteX17" fmla="*/ 117669 w 609615"/>
                    <a:gd name="connsiteY17" fmla="*/ 203176 h 510753"/>
                    <a:gd name="connsiteX18" fmla="*/ 111513 w 609615"/>
                    <a:gd name="connsiteY18" fmla="*/ 196441 h 510753"/>
                    <a:gd name="connsiteX19" fmla="*/ 88250 w 609615"/>
                    <a:gd name="connsiteY19" fmla="*/ 191374 h 510753"/>
                    <a:gd name="connsiteX20" fmla="*/ 111272 w 609615"/>
                    <a:gd name="connsiteY20" fmla="*/ 231774 h 510753"/>
                    <a:gd name="connsiteX21" fmla="*/ 119760 w 609615"/>
                    <a:gd name="connsiteY21" fmla="*/ 238160 h 510753"/>
                    <a:gd name="connsiteX22" fmla="*/ 128364 w 609615"/>
                    <a:gd name="connsiteY22" fmla="*/ 231891 h 510753"/>
                    <a:gd name="connsiteX23" fmla="*/ 152316 w 609615"/>
                    <a:gd name="connsiteY23" fmla="*/ 191490 h 510753"/>
                    <a:gd name="connsiteX24" fmla="*/ 195918 w 609615"/>
                    <a:gd name="connsiteY24" fmla="*/ 193812 h 510753"/>
                    <a:gd name="connsiteX25" fmla="*/ 228241 w 609615"/>
                    <a:gd name="connsiteY25" fmla="*/ 204725 h 510753"/>
                    <a:gd name="connsiteX26" fmla="*/ 239287 w 609615"/>
                    <a:gd name="connsiteY26" fmla="*/ 236302 h 510753"/>
                    <a:gd name="connsiteX27" fmla="*/ 239287 w 609615"/>
                    <a:gd name="connsiteY27" fmla="*/ 249653 h 510753"/>
                    <a:gd name="connsiteX28" fmla="*/ 183360 w 609615"/>
                    <a:gd name="connsiteY28" fmla="*/ 461987 h 510753"/>
                    <a:gd name="connsiteX29" fmla="*/ 132433 w 609615"/>
                    <a:gd name="connsiteY29" fmla="*/ 501227 h 510753"/>
                    <a:gd name="connsiteX30" fmla="*/ 122085 w 609615"/>
                    <a:gd name="connsiteY30" fmla="*/ 501227 h 510753"/>
                    <a:gd name="connsiteX31" fmla="*/ 68949 w 609615"/>
                    <a:gd name="connsiteY31" fmla="*/ 462568 h 510753"/>
                    <a:gd name="connsiteX32" fmla="*/ 0 w 609615"/>
                    <a:gd name="connsiteY32" fmla="*/ 249769 h 510753"/>
                    <a:gd name="connsiteX33" fmla="*/ 0 w 609615"/>
                    <a:gd name="connsiteY33" fmla="*/ 236302 h 510753"/>
                    <a:gd name="connsiteX34" fmla="*/ 11046 w 609615"/>
                    <a:gd name="connsiteY34" fmla="*/ 204725 h 510753"/>
                    <a:gd name="connsiteX35" fmla="*/ 43369 w 609615"/>
                    <a:gd name="connsiteY35" fmla="*/ 193812 h 510753"/>
                    <a:gd name="connsiteX36" fmla="*/ 138106 w 609615"/>
                    <a:gd name="connsiteY36" fmla="*/ 151894 h 510753"/>
                    <a:gd name="connsiteX37" fmla="*/ 143448 w 609615"/>
                    <a:gd name="connsiteY37" fmla="*/ 154218 h 510753"/>
                    <a:gd name="connsiteX38" fmla="*/ 141125 w 609615"/>
                    <a:gd name="connsiteY38" fmla="*/ 159679 h 510753"/>
                    <a:gd name="connsiteX39" fmla="*/ 118014 w 609615"/>
                    <a:gd name="connsiteY39" fmla="*/ 164559 h 510753"/>
                    <a:gd name="connsiteX40" fmla="*/ 98271 w 609615"/>
                    <a:gd name="connsiteY40" fmla="*/ 158982 h 510753"/>
                    <a:gd name="connsiteX41" fmla="*/ 97691 w 609615"/>
                    <a:gd name="connsiteY41" fmla="*/ 153172 h 510753"/>
                    <a:gd name="connsiteX42" fmla="*/ 103497 w 609615"/>
                    <a:gd name="connsiteY42" fmla="*/ 152591 h 510753"/>
                    <a:gd name="connsiteX43" fmla="*/ 138106 w 609615"/>
                    <a:gd name="connsiteY43" fmla="*/ 151894 h 510753"/>
                    <a:gd name="connsiteX44" fmla="*/ 139648 w 609615"/>
                    <a:gd name="connsiteY44" fmla="*/ 119739 h 510753"/>
                    <a:gd name="connsiteX45" fmla="*/ 149316 w 609615"/>
                    <a:gd name="connsiteY45" fmla="*/ 134921 h 510753"/>
                    <a:gd name="connsiteX46" fmla="*/ 129981 w 609615"/>
                    <a:gd name="connsiteY46" fmla="*/ 134921 h 510753"/>
                    <a:gd name="connsiteX47" fmla="*/ 139648 w 609615"/>
                    <a:gd name="connsiteY47" fmla="*/ 119739 h 510753"/>
                    <a:gd name="connsiteX48" fmla="*/ 91170 w 609615"/>
                    <a:gd name="connsiteY48" fmla="*/ 119739 h 510753"/>
                    <a:gd name="connsiteX49" fmla="*/ 100838 w 609615"/>
                    <a:gd name="connsiteY49" fmla="*/ 134921 h 510753"/>
                    <a:gd name="connsiteX50" fmla="*/ 81503 w 609615"/>
                    <a:gd name="connsiteY50" fmla="*/ 134921 h 510753"/>
                    <a:gd name="connsiteX51" fmla="*/ 91170 w 609615"/>
                    <a:gd name="connsiteY51" fmla="*/ 119739 h 510753"/>
                    <a:gd name="connsiteX52" fmla="*/ 95591 w 609615"/>
                    <a:gd name="connsiteY52" fmla="*/ 95554 h 510753"/>
                    <a:gd name="connsiteX53" fmla="*/ 67686 w 609615"/>
                    <a:gd name="connsiteY53" fmla="*/ 130042 h 510753"/>
                    <a:gd name="connsiteX54" fmla="*/ 67686 w 609615"/>
                    <a:gd name="connsiteY54" fmla="*/ 157679 h 510753"/>
                    <a:gd name="connsiteX55" fmla="*/ 84313 w 609615"/>
                    <a:gd name="connsiteY55" fmla="*/ 174168 h 510753"/>
                    <a:gd name="connsiteX56" fmla="*/ 153379 w 609615"/>
                    <a:gd name="connsiteY56" fmla="*/ 174168 h 510753"/>
                    <a:gd name="connsiteX57" fmla="*/ 169890 w 609615"/>
                    <a:gd name="connsiteY57" fmla="*/ 157562 h 510753"/>
                    <a:gd name="connsiteX58" fmla="*/ 169890 w 609615"/>
                    <a:gd name="connsiteY58" fmla="*/ 112043 h 510753"/>
                    <a:gd name="connsiteX59" fmla="*/ 100359 w 609615"/>
                    <a:gd name="connsiteY59" fmla="*/ 95554 h 510753"/>
                    <a:gd name="connsiteX60" fmla="*/ 305807 w 609615"/>
                    <a:gd name="connsiteY60" fmla="*/ 35565 h 510753"/>
                    <a:gd name="connsiteX61" fmla="*/ 415442 w 609615"/>
                    <a:gd name="connsiteY61" fmla="*/ 35565 h 510753"/>
                    <a:gd name="connsiteX62" fmla="*/ 433695 w 609615"/>
                    <a:gd name="connsiteY62" fmla="*/ 53792 h 510753"/>
                    <a:gd name="connsiteX63" fmla="*/ 415442 w 609615"/>
                    <a:gd name="connsiteY63" fmla="*/ 72018 h 510753"/>
                    <a:gd name="connsiteX64" fmla="*/ 324060 w 609615"/>
                    <a:gd name="connsiteY64" fmla="*/ 72018 h 510753"/>
                    <a:gd name="connsiteX65" fmla="*/ 324060 w 609615"/>
                    <a:gd name="connsiteY65" fmla="*/ 237103 h 510753"/>
                    <a:gd name="connsiteX66" fmla="*/ 415442 w 609615"/>
                    <a:gd name="connsiteY66" fmla="*/ 237103 h 510753"/>
                    <a:gd name="connsiteX67" fmla="*/ 433695 w 609615"/>
                    <a:gd name="connsiteY67" fmla="*/ 255330 h 510753"/>
                    <a:gd name="connsiteX68" fmla="*/ 415442 w 609615"/>
                    <a:gd name="connsiteY68" fmla="*/ 273556 h 510753"/>
                    <a:gd name="connsiteX69" fmla="*/ 324060 w 609615"/>
                    <a:gd name="connsiteY69" fmla="*/ 273556 h 510753"/>
                    <a:gd name="connsiteX70" fmla="*/ 324060 w 609615"/>
                    <a:gd name="connsiteY70" fmla="*/ 469290 h 510753"/>
                    <a:gd name="connsiteX71" fmla="*/ 415442 w 609615"/>
                    <a:gd name="connsiteY71" fmla="*/ 469290 h 510753"/>
                    <a:gd name="connsiteX72" fmla="*/ 433695 w 609615"/>
                    <a:gd name="connsiteY72" fmla="*/ 487516 h 510753"/>
                    <a:gd name="connsiteX73" fmla="*/ 415442 w 609615"/>
                    <a:gd name="connsiteY73" fmla="*/ 505743 h 510753"/>
                    <a:gd name="connsiteX74" fmla="*/ 305807 w 609615"/>
                    <a:gd name="connsiteY74" fmla="*/ 505743 h 510753"/>
                    <a:gd name="connsiteX75" fmla="*/ 287554 w 609615"/>
                    <a:gd name="connsiteY75" fmla="*/ 487516 h 510753"/>
                    <a:gd name="connsiteX76" fmla="*/ 287554 w 609615"/>
                    <a:gd name="connsiteY76" fmla="*/ 53792 h 510753"/>
                    <a:gd name="connsiteX77" fmla="*/ 305807 w 609615"/>
                    <a:gd name="connsiteY77" fmla="*/ 35565 h 510753"/>
                    <a:gd name="connsiteX78" fmla="*/ 117102 w 609615"/>
                    <a:gd name="connsiteY78" fmla="*/ 32037 h 510753"/>
                    <a:gd name="connsiteX79" fmla="*/ 179890 w 609615"/>
                    <a:gd name="connsiteY79" fmla="*/ 108676 h 510753"/>
                    <a:gd name="connsiteX80" fmla="*/ 178262 w 609615"/>
                    <a:gd name="connsiteY80" fmla="*/ 109373 h 510753"/>
                    <a:gd name="connsiteX81" fmla="*/ 178262 w 609615"/>
                    <a:gd name="connsiteY81" fmla="*/ 157679 h 510753"/>
                    <a:gd name="connsiteX82" fmla="*/ 153379 w 609615"/>
                    <a:gd name="connsiteY82" fmla="*/ 182412 h 510753"/>
                    <a:gd name="connsiteX83" fmla="*/ 84313 w 609615"/>
                    <a:gd name="connsiteY83" fmla="*/ 182412 h 510753"/>
                    <a:gd name="connsiteX84" fmla="*/ 59430 w 609615"/>
                    <a:gd name="connsiteY84" fmla="*/ 157562 h 510753"/>
                    <a:gd name="connsiteX85" fmla="*/ 59430 w 609615"/>
                    <a:gd name="connsiteY85" fmla="*/ 133642 h 510753"/>
                    <a:gd name="connsiteX86" fmla="*/ 55593 w 609615"/>
                    <a:gd name="connsiteY86" fmla="*/ 134803 h 510753"/>
                    <a:gd name="connsiteX87" fmla="*/ 117102 w 609615"/>
                    <a:gd name="connsiteY87" fmla="*/ 32037 h 510753"/>
                    <a:gd name="connsiteX88" fmla="*/ 543107 w 609615"/>
                    <a:gd name="connsiteY88" fmla="*/ 0 h 510753"/>
                    <a:gd name="connsiteX89" fmla="*/ 599948 w 609615"/>
                    <a:gd name="connsiteY89" fmla="*/ 56770 h 510753"/>
                    <a:gd name="connsiteX90" fmla="*/ 543107 w 609615"/>
                    <a:gd name="connsiteY90" fmla="*/ 113540 h 510753"/>
                    <a:gd name="connsiteX91" fmla="*/ 486266 w 609615"/>
                    <a:gd name="connsiteY91" fmla="*/ 56770 h 510753"/>
                    <a:gd name="connsiteX92" fmla="*/ 543107 w 609615"/>
                    <a:gd name="connsiteY92" fmla="*/ 0 h 510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9615" h="510753">
                      <a:moveTo>
                        <a:pt x="552739" y="397213"/>
                      </a:moveTo>
                      <a:cubicBezTo>
                        <a:pt x="584151" y="397213"/>
                        <a:pt x="609615" y="422630"/>
                        <a:pt x="609615" y="453983"/>
                      </a:cubicBezTo>
                      <a:cubicBezTo>
                        <a:pt x="609615" y="485336"/>
                        <a:pt x="584151" y="510753"/>
                        <a:pt x="552739" y="510753"/>
                      </a:cubicBezTo>
                      <a:cubicBezTo>
                        <a:pt x="521327" y="510753"/>
                        <a:pt x="495863" y="485336"/>
                        <a:pt x="495863" y="453983"/>
                      </a:cubicBezTo>
                      <a:cubicBezTo>
                        <a:pt x="495863" y="422630"/>
                        <a:pt x="521327" y="397213"/>
                        <a:pt x="552739" y="397213"/>
                      </a:cubicBezTo>
                      <a:close/>
                      <a:moveTo>
                        <a:pt x="547870" y="198571"/>
                      </a:moveTo>
                      <a:cubicBezTo>
                        <a:pt x="579282" y="198571"/>
                        <a:pt x="604746" y="223988"/>
                        <a:pt x="604746" y="255341"/>
                      </a:cubicBezTo>
                      <a:cubicBezTo>
                        <a:pt x="604746" y="286694"/>
                        <a:pt x="579282" y="312111"/>
                        <a:pt x="547870" y="312111"/>
                      </a:cubicBezTo>
                      <a:cubicBezTo>
                        <a:pt x="516458" y="312111"/>
                        <a:pt x="490994" y="286694"/>
                        <a:pt x="490994" y="255341"/>
                      </a:cubicBezTo>
                      <a:cubicBezTo>
                        <a:pt x="490994" y="223988"/>
                        <a:pt x="516458" y="198571"/>
                        <a:pt x="547870" y="198571"/>
                      </a:cubicBezTo>
                      <a:close/>
                      <a:moveTo>
                        <a:pt x="119644" y="191797"/>
                      </a:moveTo>
                      <a:lnTo>
                        <a:pt x="127891" y="196674"/>
                      </a:lnTo>
                      <a:lnTo>
                        <a:pt x="121502" y="203292"/>
                      </a:lnTo>
                      <a:lnTo>
                        <a:pt x="129982" y="212233"/>
                      </a:lnTo>
                      <a:lnTo>
                        <a:pt x="122664" y="226050"/>
                      </a:lnTo>
                      <a:cubicBezTo>
                        <a:pt x="120573" y="230114"/>
                        <a:pt x="117321" y="229998"/>
                        <a:pt x="115462" y="225702"/>
                      </a:cubicBezTo>
                      <a:lnTo>
                        <a:pt x="109306" y="211652"/>
                      </a:lnTo>
                      <a:lnTo>
                        <a:pt x="117669" y="203176"/>
                      </a:lnTo>
                      <a:lnTo>
                        <a:pt x="111513" y="196441"/>
                      </a:lnTo>
                      <a:close/>
                      <a:moveTo>
                        <a:pt x="88250" y="191374"/>
                      </a:moveTo>
                      <a:lnTo>
                        <a:pt x="111272" y="231774"/>
                      </a:lnTo>
                      <a:cubicBezTo>
                        <a:pt x="113597" y="235954"/>
                        <a:pt x="116620" y="238160"/>
                        <a:pt x="119760" y="238160"/>
                      </a:cubicBezTo>
                      <a:cubicBezTo>
                        <a:pt x="123015" y="238160"/>
                        <a:pt x="126038" y="235954"/>
                        <a:pt x="128364" y="231891"/>
                      </a:cubicBezTo>
                      <a:lnTo>
                        <a:pt x="152316" y="191490"/>
                      </a:lnTo>
                      <a:lnTo>
                        <a:pt x="195918" y="193812"/>
                      </a:lnTo>
                      <a:cubicBezTo>
                        <a:pt x="207894" y="194392"/>
                        <a:pt x="222195" y="199268"/>
                        <a:pt x="228241" y="204725"/>
                      </a:cubicBezTo>
                      <a:cubicBezTo>
                        <a:pt x="234520" y="210297"/>
                        <a:pt x="239287" y="224112"/>
                        <a:pt x="239287" y="236302"/>
                      </a:cubicBezTo>
                      <a:lnTo>
                        <a:pt x="239287" y="249653"/>
                      </a:lnTo>
                      <a:lnTo>
                        <a:pt x="183360" y="461987"/>
                      </a:lnTo>
                      <a:cubicBezTo>
                        <a:pt x="177663" y="483581"/>
                        <a:pt x="154874" y="501227"/>
                        <a:pt x="132433" y="501227"/>
                      </a:cubicBezTo>
                      <a:lnTo>
                        <a:pt x="122085" y="501227"/>
                      </a:lnTo>
                      <a:cubicBezTo>
                        <a:pt x="99645" y="501227"/>
                        <a:pt x="75925" y="483929"/>
                        <a:pt x="68949" y="462568"/>
                      </a:cubicBezTo>
                      <a:lnTo>
                        <a:pt x="0" y="249769"/>
                      </a:lnTo>
                      <a:lnTo>
                        <a:pt x="0" y="236302"/>
                      </a:lnTo>
                      <a:cubicBezTo>
                        <a:pt x="0" y="224112"/>
                        <a:pt x="4883" y="210297"/>
                        <a:pt x="11046" y="204725"/>
                      </a:cubicBezTo>
                      <a:cubicBezTo>
                        <a:pt x="17208" y="199268"/>
                        <a:pt x="31393" y="194509"/>
                        <a:pt x="43369" y="193812"/>
                      </a:cubicBezTo>
                      <a:close/>
                      <a:moveTo>
                        <a:pt x="138106" y="151894"/>
                      </a:moveTo>
                      <a:cubicBezTo>
                        <a:pt x="140196" y="151081"/>
                        <a:pt x="142635" y="152127"/>
                        <a:pt x="143448" y="154218"/>
                      </a:cubicBezTo>
                      <a:cubicBezTo>
                        <a:pt x="144377" y="156426"/>
                        <a:pt x="143332" y="158866"/>
                        <a:pt x="141125" y="159679"/>
                      </a:cubicBezTo>
                      <a:cubicBezTo>
                        <a:pt x="131950" y="163281"/>
                        <a:pt x="124286" y="164559"/>
                        <a:pt x="118014" y="164559"/>
                      </a:cubicBezTo>
                      <a:cubicBezTo>
                        <a:pt x="105239" y="164559"/>
                        <a:pt x="98620" y="159330"/>
                        <a:pt x="98271" y="158982"/>
                      </a:cubicBezTo>
                      <a:cubicBezTo>
                        <a:pt x="96529" y="157588"/>
                        <a:pt x="96181" y="154915"/>
                        <a:pt x="97691" y="153172"/>
                      </a:cubicBezTo>
                      <a:cubicBezTo>
                        <a:pt x="99084" y="151430"/>
                        <a:pt x="101639" y="151081"/>
                        <a:pt x="103497" y="152591"/>
                      </a:cubicBezTo>
                      <a:cubicBezTo>
                        <a:pt x="103962" y="152940"/>
                        <a:pt x="114995" y="161073"/>
                        <a:pt x="138106" y="151894"/>
                      </a:cubicBezTo>
                      <a:close/>
                      <a:moveTo>
                        <a:pt x="139648" y="119739"/>
                      </a:moveTo>
                      <a:cubicBezTo>
                        <a:pt x="147918" y="120435"/>
                        <a:pt x="149316" y="134921"/>
                        <a:pt x="149316" y="134921"/>
                      </a:cubicBezTo>
                      <a:lnTo>
                        <a:pt x="129981" y="134921"/>
                      </a:lnTo>
                      <a:cubicBezTo>
                        <a:pt x="129981" y="134921"/>
                        <a:pt x="131379" y="119044"/>
                        <a:pt x="139648" y="119739"/>
                      </a:cubicBezTo>
                      <a:close/>
                      <a:moveTo>
                        <a:pt x="91170" y="119739"/>
                      </a:moveTo>
                      <a:cubicBezTo>
                        <a:pt x="99440" y="120435"/>
                        <a:pt x="100838" y="134921"/>
                        <a:pt x="100838" y="134921"/>
                      </a:cubicBezTo>
                      <a:lnTo>
                        <a:pt x="81503" y="134921"/>
                      </a:lnTo>
                      <a:cubicBezTo>
                        <a:pt x="81503" y="134921"/>
                        <a:pt x="82901" y="119044"/>
                        <a:pt x="91170" y="119739"/>
                      </a:cubicBezTo>
                      <a:close/>
                      <a:moveTo>
                        <a:pt x="95591" y="95554"/>
                      </a:moveTo>
                      <a:cubicBezTo>
                        <a:pt x="92685" y="103451"/>
                        <a:pt x="84429" y="120752"/>
                        <a:pt x="67686" y="130042"/>
                      </a:cubicBezTo>
                      <a:lnTo>
                        <a:pt x="67686" y="157679"/>
                      </a:lnTo>
                      <a:cubicBezTo>
                        <a:pt x="67686" y="166736"/>
                        <a:pt x="75127" y="174168"/>
                        <a:pt x="84313" y="174168"/>
                      </a:cubicBezTo>
                      <a:lnTo>
                        <a:pt x="153379" y="174168"/>
                      </a:lnTo>
                      <a:cubicBezTo>
                        <a:pt x="162449" y="174168"/>
                        <a:pt x="169890" y="166736"/>
                        <a:pt x="169890" y="157562"/>
                      </a:cubicBezTo>
                      <a:lnTo>
                        <a:pt x="169890" y="112043"/>
                      </a:lnTo>
                      <a:cubicBezTo>
                        <a:pt x="153961" y="116340"/>
                        <a:pt x="122102" y="120752"/>
                        <a:pt x="100359" y="95554"/>
                      </a:cubicBezTo>
                      <a:close/>
                      <a:moveTo>
                        <a:pt x="305807" y="35565"/>
                      </a:moveTo>
                      <a:lnTo>
                        <a:pt x="415442" y="35565"/>
                      </a:lnTo>
                      <a:cubicBezTo>
                        <a:pt x="425557" y="35565"/>
                        <a:pt x="433695" y="43692"/>
                        <a:pt x="433695" y="53792"/>
                      </a:cubicBezTo>
                      <a:cubicBezTo>
                        <a:pt x="433695" y="63892"/>
                        <a:pt x="425557" y="72018"/>
                        <a:pt x="415442" y="72018"/>
                      </a:cubicBezTo>
                      <a:lnTo>
                        <a:pt x="324060" y="72018"/>
                      </a:lnTo>
                      <a:lnTo>
                        <a:pt x="324060" y="237103"/>
                      </a:lnTo>
                      <a:lnTo>
                        <a:pt x="415442" y="237103"/>
                      </a:lnTo>
                      <a:cubicBezTo>
                        <a:pt x="425557" y="237103"/>
                        <a:pt x="433695" y="245346"/>
                        <a:pt x="433695" y="255330"/>
                      </a:cubicBezTo>
                      <a:cubicBezTo>
                        <a:pt x="433695" y="265430"/>
                        <a:pt x="425557" y="273556"/>
                        <a:pt x="415442" y="273556"/>
                      </a:cubicBezTo>
                      <a:lnTo>
                        <a:pt x="324060" y="273556"/>
                      </a:lnTo>
                      <a:lnTo>
                        <a:pt x="324060" y="469290"/>
                      </a:lnTo>
                      <a:lnTo>
                        <a:pt x="415442" y="469290"/>
                      </a:lnTo>
                      <a:cubicBezTo>
                        <a:pt x="425557" y="469290"/>
                        <a:pt x="433695" y="477416"/>
                        <a:pt x="433695" y="487516"/>
                      </a:cubicBezTo>
                      <a:cubicBezTo>
                        <a:pt x="433695" y="497617"/>
                        <a:pt x="425557" y="505743"/>
                        <a:pt x="415442" y="505743"/>
                      </a:cubicBezTo>
                      <a:lnTo>
                        <a:pt x="305807" y="505743"/>
                      </a:lnTo>
                      <a:cubicBezTo>
                        <a:pt x="295692" y="505743"/>
                        <a:pt x="287554" y="497617"/>
                        <a:pt x="287554" y="487516"/>
                      </a:cubicBezTo>
                      <a:lnTo>
                        <a:pt x="287554" y="53792"/>
                      </a:lnTo>
                      <a:cubicBezTo>
                        <a:pt x="287554" y="43692"/>
                        <a:pt x="295692" y="35565"/>
                        <a:pt x="305807" y="35565"/>
                      </a:cubicBezTo>
                      <a:close/>
                      <a:moveTo>
                        <a:pt x="117102" y="32037"/>
                      </a:moveTo>
                      <a:cubicBezTo>
                        <a:pt x="195819" y="32037"/>
                        <a:pt x="179890" y="108676"/>
                        <a:pt x="179890" y="108676"/>
                      </a:cubicBezTo>
                      <a:cubicBezTo>
                        <a:pt x="179890" y="108676"/>
                        <a:pt x="179308" y="108908"/>
                        <a:pt x="178262" y="109373"/>
                      </a:cubicBezTo>
                      <a:lnTo>
                        <a:pt x="178262" y="157679"/>
                      </a:lnTo>
                      <a:cubicBezTo>
                        <a:pt x="178262" y="171381"/>
                        <a:pt x="167099" y="182412"/>
                        <a:pt x="153379" y="182412"/>
                      </a:cubicBezTo>
                      <a:lnTo>
                        <a:pt x="84313" y="182412"/>
                      </a:lnTo>
                      <a:cubicBezTo>
                        <a:pt x="70593" y="182412"/>
                        <a:pt x="59430" y="171265"/>
                        <a:pt x="59430" y="157562"/>
                      </a:cubicBezTo>
                      <a:lnTo>
                        <a:pt x="59430" y="133642"/>
                      </a:lnTo>
                      <a:cubicBezTo>
                        <a:pt x="58151" y="134106"/>
                        <a:pt x="56872" y="134571"/>
                        <a:pt x="55593" y="134803"/>
                      </a:cubicBezTo>
                      <a:cubicBezTo>
                        <a:pt x="55593" y="134803"/>
                        <a:pt x="34083" y="32153"/>
                        <a:pt x="117102" y="32037"/>
                      </a:cubicBezTo>
                      <a:close/>
                      <a:moveTo>
                        <a:pt x="543107" y="0"/>
                      </a:moveTo>
                      <a:cubicBezTo>
                        <a:pt x="574499" y="0"/>
                        <a:pt x="599948" y="25417"/>
                        <a:pt x="599948" y="56770"/>
                      </a:cubicBezTo>
                      <a:cubicBezTo>
                        <a:pt x="599948" y="88123"/>
                        <a:pt x="574499" y="113540"/>
                        <a:pt x="543107" y="113540"/>
                      </a:cubicBezTo>
                      <a:cubicBezTo>
                        <a:pt x="511715" y="113540"/>
                        <a:pt x="486266" y="88123"/>
                        <a:pt x="486266" y="56770"/>
                      </a:cubicBezTo>
                      <a:cubicBezTo>
                        <a:pt x="486266" y="25417"/>
                        <a:pt x="511715" y="0"/>
                        <a:pt x="54310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6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" name="iṡľíḋè"/>
              <p:cNvGrpSpPr/>
              <p:nvPr/>
            </p:nvGrpSpPr>
            <p:grpSpPr>
              <a:xfrm>
                <a:off x="1306207" y="1307555"/>
                <a:ext cx="3346474" cy="1346147"/>
                <a:chOff x="1306207" y="1214401"/>
                <a:chExt cx="3346474" cy="1346147"/>
              </a:xfrm>
            </p:grpSpPr>
            <p:sp>
              <p:nvSpPr>
                <p:cNvPr id="26" name="iṧ1iďè"/>
                <p:cNvSpPr txBox="1"/>
                <p:nvPr/>
              </p:nvSpPr>
              <p:spPr>
                <a:xfrm flipH="1">
                  <a:off x="1306207" y="1554668"/>
                  <a:ext cx="3346469" cy="100588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indent="-171450">
                    <a:lnSpc>
                      <a:spcPct val="150000"/>
                    </a:lnSpc>
                    <a:buFont typeface="Arial" charset="0"/>
                    <a:buChar char="•"/>
                  </a:pPr>
                  <a:r>
                    <a:rPr lang="zh-CN" altLang="en-US" sz="1100" dirty="0">
                      <a:solidFill>
                        <a:srgbClr val="C8A361"/>
                      </a:solidFill>
                      <a:ea typeface="宋体" charset="-122"/>
                    </a:rPr>
                    <a:t>输入内容</a:t>
                  </a:r>
                  <a:endParaRPr lang="zh-CN" altLang="en-US" sz="1100" dirty="0">
                    <a:solidFill>
                      <a:srgbClr val="C8A361"/>
                    </a:solidFill>
                    <a:ea typeface="宋体" charset="-122"/>
                  </a:endParaRPr>
                </a:p>
                <a:p>
                  <a:pPr marL="171450" indent="-171450">
                    <a:lnSpc>
                      <a:spcPct val="150000"/>
                    </a:lnSpc>
                    <a:buFont typeface="Arial" charset="0"/>
                    <a:buChar char="•"/>
                  </a:pPr>
                  <a:r>
                    <a:rPr lang="en-US" altLang="zh-CN" sz="1100" dirty="0">
                      <a:solidFill>
                        <a:srgbClr val="C8A361"/>
                      </a:solidFill>
                    </a:rPr>
                    <a:t>……</a:t>
                  </a:r>
                  <a:endParaRPr lang="zh-CN" altLang="en-US" sz="1100" dirty="0">
                    <a:solidFill>
                      <a:srgbClr val="C8A361"/>
                    </a:solidFill>
                  </a:endParaRPr>
                </a:p>
              </p:txBody>
            </p:sp>
            <p:sp>
              <p:nvSpPr>
                <p:cNvPr id="27" name="ïṩľîḋê"/>
                <p:cNvSpPr txBox="1"/>
                <p:nvPr/>
              </p:nvSpPr>
              <p:spPr>
                <a:xfrm flipH="1">
                  <a:off x="1306212" y="1214401"/>
                  <a:ext cx="3346469" cy="3402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 altLang="zh-CN" sz="1600" b="1">
                      <a:solidFill>
                        <a:srgbClr val="C8A361"/>
                      </a:solidFill>
                    </a:rPr>
                    <a:t>01.输入内容</a:t>
                  </a:r>
                  <a:endParaRPr lang="zh-CN" altLang="en-US" sz="1600" b="1" dirty="0">
                    <a:solidFill>
                      <a:srgbClr val="C8A361"/>
                    </a:solidFill>
                  </a:endParaRPr>
                </a:p>
              </p:txBody>
            </p:sp>
          </p:grpSp>
        </p:grpSp>
        <p:grpSp>
          <p:nvGrpSpPr>
            <p:cNvPr id="9" name="î$1îḓê"/>
            <p:cNvGrpSpPr/>
            <p:nvPr/>
          </p:nvGrpSpPr>
          <p:grpSpPr>
            <a:xfrm>
              <a:off x="673100" y="3025465"/>
              <a:ext cx="3979581" cy="1346147"/>
              <a:chOff x="673100" y="3025465"/>
              <a:chExt cx="3979581" cy="1346147"/>
            </a:xfrm>
          </p:grpSpPr>
          <p:grpSp>
            <p:nvGrpSpPr>
              <p:cNvPr id="18" name="íşļíḑê"/>
              <p:cNvGrpSpPr/>
              <p:nvPr/>
            </p:nvGrpSpPr>
            <p:grpSpPr>
              <a:xfrm>
                <a:off x="673100" y="3195597"/>
                <a:ext cx="535550" cy="535550"/>
                <a:chOff x="673100" y="3195597"/>
                <a:chExt cx="535550" cy="535550"/>
              </a:xfrm>
            </p:grpSpPr>
            <p:sp>
              <p:nvSpPr>
                <p:cNvPr id="22" name="iŝļîḍê"/>
                <p:cNvSpPr/>
                <p:nvPr/>
              </p:nvSpPr>
              <p:spPr>
                <a:xfrm>
                  <a:off x="673100" y="3195597"/>
                  <a:ext cx="535550" cy="535550"/>
                </a:xfrm>
                <a:prstGeom prst="ellipse">
                  <a:avLst/>
                </a:prstGeom>
                <a:solidFill>
                  <a:srgbClr val="AD7512">
                    <a:alpha val="55000"/>
                  </a:srgb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id-ID"/>
                </a:p>
              </p:txBody>
            </p:sp>
            <p:sp>
              <p:nvSpPr>
                <p:cNvPr id="23" name="îṣḷiḑè"/>
                <p:cNvSpPr/>
                <p:nvPr/>
              </p:nvSpPr>
              <p:spPr>
                <a:xfrm>
                  <a:off x="797024" y="3306670"/>
                  <a:ext cx="300554" cy="313404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  <a:gd name="connsiteX107" fmla="*/ 373273 h 605239"/>
                    <a:gd name="connsiteY107" fmla="*/ 373273 h 605239"/>
                    <a:gd name="connsiteX108" fmla="*/ 373273 h 605239"/>
                    <a:gd name="connsiteY108" fmla="*/ 373273 h 605239"/>
                    <a:gd name="connsiteX109" fmla="*/ 373273 h 605239"/>
                    <a:gd name="connsiteY109" fmla="*/ 373273 h 605239"/>
                    <a:gd name="connsiteX110" fmla="*/ 373273 h 605239"/>
                    <a:gd name="connsiteY110" fmla="*/ 373273 h 605239"/>
                    <a:gd name="connsiteX111" fmla="*/ 373273 h 605239"/>
                    <a:gd name="connsiteY111" fmla="*/ 373273 h 605239"/>
                    <a:gd name="connsiteX112" fmla="*/ 373273 h 605239"/>
                    <a:gd name="connsiteY112" fmla="*/ 373273 h 605239"/>
                    <a:gd name="connsiteX113" fmla="*/ 373273 h 605239"/>
                    <a:gd name="connsiteY113" fmla="*/ 373273 h 605239"/>
                    <a:gd name="connsiteX114" fmla="*/ 373273 h 605239"/>
                    <a:gd name="connsiteY114" fmla="*/ 373273 h 605239"/>
                    <a:gd name="connsiteX115" fmla="*/ 373273 h 605239"/>
                    <a:gd name="connsiteY115" fmla="*/ 373273 h 605239"/>
                    <a:gd name="connsiteX116" fmla="*/ 373273 h 605239"/>
                    <a:gd name="connsiteY116" fmla="*/ 373273 h 605239"/>
                    <a:gd name="connsiteX117" fmla="*/ 373273 h 605239"/>
                    <a:gd name="connsiteY117" fmla="*/ 373273 h 605239"/>
                    <a:gd name="connsiteX118" fmla="*/ 373273 h 605239"/>
                    <a:gd name="connsiteY118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</a:cxnLst>
                  <a:rect l="l" t="t" r="r" b="b"/>
                  <a:pathLst>
                    <a:path w="556973" h="606722">
                      <a:moveTo>
                        <a:pt x="480190" y="505602"/>
                      </a:moveTo>
                      <a:cubicBezTo>
                        <a:pt x="522897" y="505602"/>
                        <a:pt x="556973" y="537147"/>
                        <a:pt x="556973" y="556162"/>
                      </a:cubicBezTo>
                      <a:lnTo>
                        <a:pt x="556439" y="586996"/>
                      </a:lnTo>
                      <a:cubicBezTo>
                        <a:pt x="556261" y="597925"/>
                        <a:pt x="547364" y="606722"/>
                        <a:pt x="536420" y="606722"/>
                      </a:cubicBezTo>
                      <a:lnTo>
                        <a:pt x="425206" y="606722"/>
                      </a:lnTo>
                      <a:cubicBezTo>
                        <a:pt x="414173" y="606722"/>
                        <a:pt x="405187" y="597748"/>
                        <a:pt x="405187" y="586640"/>
                      </a:cubicBezTo>
                      <a:lnTo>
                        <a:pt x="405187" y="556162"/>
                      </a:lnTo>
                      <a:cubicBezTo>
                        <a:pt x="405187" y="537147"/>
                        <a:pt x="437573" y="505602"/>
                        <a:pt x="480190" y="505602"/>
                      </a:cubicBezTo>
                      <a:close/>
                      <a:moveTo>
                        <a:pt x="277711" y="505602"/>
                      </a:moveTo>
                      <a:cubicBezTo>
                        <a:pt x="320343" y="505602"/>
                        <a:pt x="354520" y="537147"/>
                        <a:pt x="354520" y="556162"/>
                      </a:cubicBezTo>
                      <a:lnTo>
                        <a:pt x="353986" y="586996"/>
                      </a:lnTo>
                      <a:cubicBezTo>
                        <a:pt x="353808" y="597925"/>
                        <a:pt x="344908" y="606722"/>
                        <a:pt x="333960" y="606722"/>
                      </a:cubicBezTo>
                      <a:lnTo>
                        <a:pt x="222619" y="606722"/>
                      </a:lnTo>
                      <a:cubicBezTo>
                        <a:pt x="211582" y="606722"/>
                        <a:pt x="202593" y="597748"/>
                        <a:pt x="202593" y="586640"/>
                      </a:cubicBezTo>
                      <a:lnTo>
                        <a:pt x="202593" y="556162"/>
                      </a:lnTo>
                      <a:cubicBezTo>
                        <a:pt x="202593" y="537147"/>
                        <a:pt x="234990" y="505602"/>
                        <a:pt x="277711" y="505602"/>
                      </a:cubicBezTo>
                      <a:close/>
                      <a:moveTo>
                        <a:pt x="75118" y="505602"/>
                      </a:moveTo>
                      <a:cubicBezTo>
                        <a:pt x="117839" y="505602"/>
                        <a:pt x="151927" y="537147"/>
                        <a:pt x="151927" y="556162"/>
                      </a:cubicBezTo>
                      <a:lnTo>
                        <a:pt x="151393" y="586996"/>
                      </a:lnTo>
                      <a:cubicBezTo>
                        <a:pt x="151215" y="597925"/>
                        <a:pt x="142315" y="606722"/>
                        <a:pt x="131367" y="606722"/>
                      </a:cubicBezTo>
                      <a:lnTo>
                        <a:pt x="20115" y="606722"/>
                      </a:lnTo>
                      <a:cubicBezTo>
                        <a:pt x="8989" y="606722"/>
                        <a:pt x="0" y="597748"/>
                        <a:pt x="0" y="586640"/>
                      </a:cubicBezTo>
                      <a:lnTo>
                        <a:pt x="0" y="556162"/>
                      </a:lnTo>
                      <a:cubicBezTo>
                        <a:pt x="0" y="537147"/>
                        <a:pt x="32486" y="505602"/>
                        <a:pt x="75118" y="505602"/>
                      </a:cubicBezTo>
                      <a:close/>
                      <a:moveTo>
                        <a:pt x="481080" y="379219"/>
                      </a:moveTo>
                      <a:cubicBezTo>
                        <a:pt x="509043" y="379219"/>
                        <a:pt x="531711" y="401840"/>
                        <a:pt x="531711" y="429744"/>
                      </a:cubicBezTo>
                      <a:cubicBezTo>
                        <a:pt x="531711" y="457648"/>
                        <a:pt x="509043" y="480269"/>
                        <a:pt x="481080" y="480269"/>
                      </a:cubicBezTo>
                      <a:cubicBezTo>
                        <a:pt x="453117" y="480269"/>
                        <a:pt x="430449" y="457648"/>
                        <a:pt x="430449" y="429744"/>
                      </a:cubicBezTo>
                      <a:cubicBezTo>
                        <a:pt x="430449" y="401840"/>
                        <a:pt x="453117" y="379219"/>
                        <a:pt x="481080" y="379219"/>
                      </a:cubicBezTo>
                      <a:close/>
                      <a:moveTo>
                        <a:pt x="278522" y="379219"/>
                      </a:moveTo>
                      <a:cubicBezTo>
                        <a:pt x="306465" y="379219"/>
                        <a:pt x="329118" y="401840"/>
                        <a:pt x="329118" y="429744"/>
                      </a:cubicBezTo>
                      <a:cubicBezTo>
                        <a:pt x="329118" y="457648"/>
                        <a:pt x="306465" y="480269"/>
                        <a:pt x="278522" y="480269"/>
                      </a:cubicBezTo>
                      <a:cubicBezTo>
                        <a:pt x="250579" y="480269"/>
                        <a:pt x="227926" y="457648"/>
                        <a:pt x="227926" y="429744"/>
                      </a:cubicBezTo>
                      <a:cubicBezTo>
                        <a:pt x="227926" y="401840"/>
                        <a:pt x="250579" y="379219"/>
                        <a:pt x="278522" y="379219"/>
                      </a:cubicBezTo>
                      <a:close/>
                      <a:moveTo>
                        <a:pt x="76035" y="379219"/>
                      </a:moveTo>
                      <a:cubicBezTo>
                        <a:pt x="103998" y="379219"/>
                        <a:pt x="126666" y="401840"/>
                        <a:pt x="126666" y="429744"/>
                      </a:cubicBezTo>
                      <a:cubicBezTo>
                        <a:pt x="126666" y="457648"/>
                        <a:pt x="103998" y="480269"/>
                        <a:pt x="76035" y="480269"/>
                      </a:cubicBezTo>
                      <a:cubicBezTo>
                        <a:pt x="48072" y="480269"/>
                        <a:pt x="25404" y="457648"/>
                        <a:pt x="25404" y="429744"/>
                      </a:cubicBezTo>
                      <a:cubicBezTo>
                        <a:pt x="25404" y="401840"/>
                        <a:pt x="48072" y="379219"/>
                        <a:pt x="76035" y="379219"/>
                      </a:cubicBezTo>
                      <a:close/>
                      <a:moveTo>
                        <a:pt x="353886" y="80445"/>
                      </a:moveTo>
                      <a:lnTo>
                        <a:pt x="360298" y="80445"/>
                      </a:lnTo>
                      <a:cubicBezTo>
                        <a:pt x="362435" y="80445"/>
                        <a:pt x="364216" y="80712"/>
                        <a:pt x="365552" y="81424"/>
                      </a:cubicBezTo>
                      <a:cubicBezTo>
                        <a:pt x="366888" y="82136"/>
                        <a:pt x="367956" y="82936"/>
                        <a:pt x="368669" y="84004"/>
                      </a:cubicBezTo>
                      <a:cubicBezTo>
                        <a:pt x="369381" y="84982"/>
                        <a:pt x="369916" y="86139"/>
                        <a:pt x="370183" y="87206"/>
                      </a:cubicBezTo>
                      <a:cubicBezTo>
                        <a:pt x="370361" y="88363"/>
                        <a:pt x="370539" y="89341"/>
                        <a:pt x="370539" y="90142"/>
                      </a:cubicBezTo>
                      <a:cubicBezTo>
                        <a:pt x="370539" y="92277"/>
                        <a:pt x="370272" y="94145"/>
                        <a:pt x="369738" y="95569"/>
                      </a:cubicBezTo>
                      <a:cubicBezTo>
                        <a:pt x="369203" y="96992"/>
                        <a:pt x="368491" y="98149"/>
                        <a:pt x="367600" y="98949"/>
                      </a:cubicBezTo>
                      <a:cubicBezTo>
                        <a:pt x="366799" y="99750"/>
                        <a:pt x="365819" y="100373"/>
                        <a:pt x="364840" y="100728"/>
                      </a:cubicBezTo>
                      <a:cubicBezTo>
                        <a:pt x="363860" y="101084"/>
                        <a:pt x="362791" y="101262"/>
                        <a:pt x="361723" y="101262"/>
                      </a:cubicBezTo>
                      <a:lnTo>
                        <a:pt x="353886" y="101262"/>
                      </a:lnTo>
                      <a:close/>
                      <a:moveTo>
                        <a:pt x="288104" y="75802"/>
                      </a:moveTo>
                      <a:lnTo>
                        <a:pt x="288104" y="81667"/>
                      </a:lnTo>
                      <a:lnTo>
                        <a:pt x="303770" y="81667"/>
                      </a:lnTo>
                      <a:lnTo>
                        <a:pt x="303770" y="128321"/>
                      </a:lnTo>
                      <a:lnTo>
                        <a:pt x="312404" y="128321"/>
                      </a:lnTo>
                      <a:lnTo>
                        <a:pt x="312404" y="81667"/>
                      </a:lnTo>
                      <a:lnTo>
                        <a:pt x="328159" y="81667"/>
                      </a:lnTo>
                      <a:lnTo>
                        <a:pt x="328159" y="75802"/>
                      </a:lnTo>
                      <a:close/>
                      <a:moveTo>
                        <a:pt x="233896" y="75802"/>
                      </a:moveTo>
                      <a:lnTo>
                        <a:pt x="233896" y="81667"/>
                      </a:lnTo>
                      <a:lnTo>
                        <a:pt x="249562" y="81667"/>
                      </a:lnTo>
                      <a:lnTo>
                        <a:pt x="249562" y="128321"/>
                      </a:lnTo>
                      <a:lnTo>
                        <a:pt x="258196" y="128321"/>
                      </a:lnTo>
                      <a:lnTo>
                        <a:pt x="258196" y="81667"/>
                      </a:lnTo>
                      <a:lnTo>
                        <a:pt x="273951" y="81667"/>
                      </a:lnTo>
                      <a:lnTo>
                        <a:pt x="273951" y="75802"/>
                      </a:lnTo>
                      <a:close/>
                      <a:moveTo>
                        <a:pt x="183516" y="75802"/>
                      </a:moveTo>
                      <a:lnTo>
                        <a:pt x="183516" y="128321"/>
                      </a:lnTo>
                      <a:lnTo>
                        <a:pt x="192239" y="128321"/>
                      </a:lnTo>
                      <a:lnTo>
                        <a:pt x="192239" y="104683"/>
                      </a:lnTo>
                      <a:lnTo>
                        <a:pt x="215026" y="104683"/>
                      </a:lnTo>
                      <a:lnTo>
                        <a:pt x="215026" y="128321"/>
                      </a:lnTo>
                      <a:lnTo>
                        <a:pt x="223571" y="128321"/>
                      </a:lnTo>
                      <a:lnTo>
                        <a:pt x="223571" y="75802"/>
                      </a:lnTo>
                      <a:lnTo>
                        <a:pt x="215026" y="75802"/>
                      </a:lnTo>
                      <a:lnTo>
                        <a:pt x="215026" y="98818"/>
                      </a:lnTo>
                      <a:lnTo>
                        <a:pt x="192239" y="98818"/>
                      </a:lnTo>
                      <a:lnTo>
                        <a:pt x="192239" y="75802"/>
                      </a:lnTo>
                      <a:close/>
                      <a:moveTo>
                        <a:pt x="345338" y="73935"/>
                      </a:moveTo>
                      <a:lnTo>
                        <a:pt x="345338" y="126366"/>
                      </a:lnTo>
                      <a:lnTo>
                        <a:pt x="353883" y="126366"/>
                      </a:lnTo>
                      <a:lnTo>
                        <a:pt x="353883" y="107438"/>
                      </a:lnTo>
                      <a:lnTo>
                        <a:pt x="360203" y="107438"/>
                      </a:lnTo>
                      <a:cubicBezTo>
                        <a:pt x="362962" y="107438"/>
                        <a:pt x="365544" y="107083"/>
                        <a:pt x="367769" y="106283"/>
                      </a:cubicBezTo>
                      <a:cubicBezTo>
                        <a:pt x="370083" y="105394"/>
                        <a:pt x="372041" y="104328"/>
                        <a:pt x="373644" y="102817"/>
                      </a:cubicBezTo>
                      <a:cubicBezTo>
                        <a:pt x="375246" y="101306"/>
                        <a:pt x="376492" y="99529"/>
                        <a:pt x="377382" y="97396"/>
                      </a:cubicBezTo>
                      <a:cubicBezTo>
                        <a:pt x="378361" y="95264"/>
                        <a:pt x="378717" y="92775"/>
                        <a:pt x="378717" y="90109"/>
                      </a:cubicBezTo>
                      <a:cubicBezTo>
                        <a:pt x="378717" y="87621"/>
                        <a:pt x="378183" y="85400"/>
                        <a:pt x="377115" y="83356"/>
                      </a:cubicBezTo>
                      <a:cubicBezTo>
                        <a:pt x="376136" y="81312"/>
                        <a:pt x="374712" y="79623"/>
                        <a:pt x="372932" y="78201"/>
                      </a:cubicBezTo>
                      <a:cubicBezTo>
                        <a:pt x="371240" y="76779"/>
                        <a:pt x="369282" y="75713"/>
                        <a:pt x="367057" y="75002"/>
                      </a:cubicBezTo>
                      <a:cubicBezTo>
                        <a:pt x="364921" y="74291"/>
                        <a:pt x="362695" y="73935"/>
                        <a:pt x="360381" y="73935"/>
                      </a:cubicBezTo>
                      <a:close/>
                      <a:moveTo>
                        <a:pt x="177285" y="0"/>
                      </a:moveTo>
                      <a:lnTo>
                        <a:pt x="379785" y="0"/>
                      </a:lnTo>
                      <a:cubicBezTo>
                        <a:pt x="435684" y="0"/>
                        <a:pt x="481080" y="45321"/>
                        <a:pt x="481080" y="101129"/>
                      </a:cubicBezTo>
                      <a:cubicBezTo>
                        <a:pt x="481080" y="156847"/>
                        <a:pt x="435684" y="202257"/>
                        <a:pt x="379785" y="202257"/>
                      </a:cubicBezTo>
                      <a:lnTo>
                        <a:pt x="303859" y="202257"/>
                      </a:lnTo>
                      <a:lnTo>
                        <a:pt x="303859" y="227495"/>
                      </a:lnTo>
                      <a:lnTo>
                        <a:pt x="481080" y="227495"/>
                      </a:lnTo>
                      <a:cubicBezTo>
                        <a:pt x="495055" y="227495"/>
                        <a:pt x="506448" y="238781"/>
                        <a:pt x="506448" y="252732"/>
                      </a:cubicBezTo>
                      <a:lnTo>
                        <a:pt x="506448" y="303297"/>
                      </a:lnTo>
                      <a:cubicBezTo>
                        <a:pt x="506448" y="317249"/>
                        <a:pt x="495055" y="328623"/>
                        <a:pt x="481080" y="328623"/>
                      </a:cubicBezTo>
                      <a:cubicBezTo>
                        <a:pt x="467105" y="328623"/>
                        <a:pt x="455801" y="317249"/>
                        <a:pt x="455801" y="303297"/>
                      </a:cubicBezTo>
                      <a:lnTo>
                        <a:pt x="455801" y="278059"/>
                      </a:lnTo>
                      <a:lnTo>
                        <a:pt x="303859" y="278059"/>
                      </a:lnTo>
                      <a:lnTo>
                        <a:pt x="303859" y="303297"/>
                      </a:lnTo>
                      <a:cubicBezTo>
                        <a:pt x="303859" y="317249"/>
                        <a:pt x="292555" y="328623"/>
                        <a:pt x="278580" y="328623"/>
                      </a:cubicBezTo>
                      <a:cubicBezTo>
                        <a:pt x="264516" y="328623"/>
                        <a:pt x="253212" y="317249"/>
                        <a:pt x="253212" y="303297"/>
                      </a:cubicBezTo>
                      <a:lnTo>
                        <a:pt x="253212" y="278059"/>
                      </a:lnTo>
                      <a:lnTo>
                        <a:pt x="102160" y="278059"/>
                      </a:lnTo>
                      <a:lnTo>
                        <a:pt x="102160" y="303297"/>
                      </a:lnTo>
                      <a:cubicBezTo>
                        <a:pt x="102160" y="317249"/>
                        <a:pt x="90856" y="328623"/>
                        <a:pt x="76881" y="328623"/>
                      </a:cubicBezTo>
                      <a:cubicBezTo>
                        <a:pt x="62817" y="328623"/>
                        <a:pt x="51513" y="317249"/>
                        <a:pt x="51513" y="303297"/>
                      </a:cubicBezTo>
                      <a:lnTo>
                        <a:pt x="51513" y="252732"/>
                      </a:lnTo>
                      <a:cubicBezTo>
                        <a:pt x="51513" y="238781"/>
                        <a:pt x="62817" y="227495"/>
                        <a:pt x="76881" y="227495"/>
                      </a:cubicBezTo>
                      <a:lnTo>
                        <a:pt x="253212" y="227495"/>
                      </a:lnTo>
                      <a:lnTo>
                        <a:pt x="253212" y="202257"/>
                      </a:lnTo>
                      <a:lnTo>
                        <a:pt x="177285" y="202257"/>
                      </a:lnTo>
                      <a:cubicBezTo>
                        <a:pt x="121387" y="202257"/>
                        <a:pt x="75991" y="156847"/>
                        <a:pt x="75991" y="101129"/>
                      </a:cubicBezTo>
                      <a:cubicBezTo>
                        <a:pt x="75991" y="45321"/>
                        <a:pt x="121387" y="0"/>
                        <a:pt x="1772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ïṧ1îḋê"/>
              <p:cNvGrpSpPr/>
              <p:nvPr/>
            </p:nvGrpSpPr>
            <p:grpSpPr>
              <a:xfrm>
                <a:off x="1306207" y="3025465"/>
                <a:ext cx="3346474" cy="1346147"/>
                <a:chOff x="1306207" y="1214401"/>
                <a:chExt cx="3346474" cy="1346147"/>
              </a:xfrm>
            </p:grpSpPr>
            <p:sp>
              <p:nvSpPr>
                <p:cNvPr id="20" name="iS1íďè"/>
                <p:cNvSpPr txBox="1"/>
                <p:nvPr/>
              </p:nvSpPr>
              <p:spPr>
                <a:xfrm flipH="1">
                  <a:off x="1306207" y="1554668"/>
                  <a:ext cx="3346469" cy="100588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indent="-171450">
                    <a:lnSpc>
                      <a:spcPct val="150000"/>
                    </a:lnSpc>
                    <a:buFont typeface="Arial" charset="0"/>
                    <a:buChar char="•"/>
                  </a:pPr>
                  <a:r>
                    <a:rPr lang="zh-CN" altLang="en-US" sz="1100" dirty="0">
                      <a:solidFill>
                        <a:srgbClr val="C8A361"/>
                      </a:solidFill>
                      <a:ea typeface="宋体" charset="-122"/>
                    </a:rPr>
                    <a:t>输入内容</a:t>
                  </a:r>
                  <a:endParaRPr lang="zh-CN" altLang="en-US" sz="1100" dirty="0">
                    <a:solidFill>
                      <a:srgbClr val="C8A361"/>
                    </a:solidFill>
                    <a:ea typeface="宋体" charset="-122"/>
                  </a:endParaRPr>
                </a:p>
                <a:p>
                  <a:pPr marL="171450" indent="-171450">
                    <a:lnSpc>
                      <a:spcPct val="150000"/>
                    </a:lnSpc>
                    <a:buFont typeface="Arial" charset="0"/>
                    <a:buChar char="•"/>
                  </a:pPr>
                  <a:r>
                    <a:rPr lang="en-US" altLang="zh-CN" sz="1100" dirty="0">
                      <a:solidFill>
                        <a:srgbClr val="C8A361"/>
                      </a:solidFill>
                    </a:rPr>
                    <a:t>……</a:t>
                  </a:r>
                  <a:endParaRPr lang="zh-CN" altLang="en-US" sz="1100" dirty="0">
                    <a:solidFill>
                      <a:srgbClr val="C8A361"/>
                    </a:solidFill>
                  </a:endParaRPr>
                </a:p>
              </p:txBody>
            </p:sp>
            <p:sp>
              <p:nvSpPr>
                <p:cNvPr id="21" name="íṥḷiďe"/>
                <p:cNvSpPr txBox="1"/>
                <p:nvPr/>
              </p:nvSpPr>
              <p:spPr>
                <a:xfrm flipH="1">
                  <a:off x="1306212" y="1214401"/>
                  <a:ext cx="3346469" cy="3402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 altLang="zh-CN" sz="1600" b="1">
                      <a:solidFill>
                        <a:srgbClr val="C8A361"/>
                      </a:solidFill>
                    </a:rPr>
                    <a:t>02.输入内容</a:t>
                  </a:r>
                  <a:endParaRPr lang="zh-CN" altLang="en-US" sz="1600" b="1" dirty="0">
                    <a:solidFill>
                      <a:srgbClr val="C8A361"/>
                    </a:solidFill>
                  </a:endParaRPr>
                </a:p>
              </p:txBody>
            </p:sp>
          </p:grpSp>
        </p:grpSp>
        <p:cxnSp>
          <p:nvCxnSpPr>
            <p:cNvPr id="10" name="直接连接符 9"/>
            <p:cNvCxnSpPr/>
            <p:nvPr/>
          </p:nvCxnSpPr>
          <p:spPr>
            <a:xfrm>
              <a:off x="669925" y="2839583"/>
              <a:ext cx="369588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îś1ïdé"/>
            <p:cNvGrpSpPr/>
            <p:nvPr/>
          </p:nvGrpSpPr>
          <p:grpSpPr>
            <a:xfrm>
              <a:off x="8284464" y="2561822"/>
              <a:ext cx="1531193" cy="3584978"/>
              <a:chOff x="8284464" y="2561822"/>
              <a:chExt cx="1531193" cy="3584978"/>
            </a:xfrm>
          </p:grpSpPr>
          <p:grpSp>
            <p:nvGrpSpPr>
              <p:cNvPr id="12" name="ísḷîďé"/>
              <p:cNvGrpSpPr/>
              <p:nvPr/>
            </p:nvGrpSpPr>
            <p:grpSpPr>
              <a:xfrm>
                <a:off x="8284464" y="4769812"/>
                <a:ext cx="1531193" cy="1376988"/>
                <a:chOff x="8284464" y="4769812"/>
                <a:chExt cx="1531193" cy="1376988"/>
              </a:xfrm>
            </p:grpSpPr>
            <p:sp>
              <p:nvSpPr>
                <p:cNvPr id="16" name="işḻiďè"/>
                <p:cNvSpPr txBox="1"/>
                <p:nvPr/>
              </p:nvSpPr>
              <p:spPr>
                <a:xfrm>
                  <a:off x="8284464" y="4769812"/>
                  <a:ext cx="1531193" cy="4466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chemeClr val="bg1"/>
                    </a:solidFill>
                    <a:ea typeface="宋体" charset="-122"/>
                    <a:sym typeface="+mn-ea"/>
                  </a:endParaRPr>
                </a:p>
              </p:txBody>
            </p:sp>
            <p:sp>
              <p:nvSpPr>
                <p:cNvPr id="17" name="ïşļîdè"/>
                <p:cNvSpPr/>
                <p:nvPr/>
              </p:nvSpPr>
              <p:spPr bwMode="auto">
                <a:xfrm>
                  <a:off x="8284464" y="5216510"/>
                  <a:ext cx="1531193" cy="930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chemeClr val="bg1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chemeClr val="bg1"/>
                    </a:solidFill>
                    <a:ea typeface="宋体" charset="-122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chemeClr val="bg1"/>
                      </a:solidFill>
                      <a:sym typeface="+mn-ea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/>
            </p:nvCxnSpPr>
            <p:spPr>
              <a:xfrm>
                <a:off x="9050060" y="3026739"/>
                <a:ext cx="0" cy="1340165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šlîḑé"/>
              <p:cNvSpPr/>
              <p:nvPr/>
            </p:nvSpPr>
            <p:spPr>
              <a:xfrm>
                <a:off x="8952500" y="4366904"/>
                <a:ext cx="195120" cy="195120"/>
              </a:xfrm>
              <a:prstGeom prst="ellipse">
                <a:avLst/>
              </a:prstGeom>
              <a:solidFill>
                <a:srgbClr val="D69641"/>
              </a:solidFill>
              <a:ln w="38100">
                <a:solidFill>
                  <a:schemeClr val="bg1">
                    <a:alpha val="90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5" name="íşlîďê"/>
              <p:cNvSpPr txBox="1"/>
              <p:nvPr/>
            </p:nvSpPr>
            <p:spPr>
              <a:xfrm>
                <a:off x="8596439" y="2561822"/>
                <a:ext cx="907243" cy="4466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600" b="1" dirty="0">
                    <a:solidFill>
                      <a:srgbClr val="AD7512"/>
                    </a:solidFill>
                  </a:rPr>
                  <a:t>1099</a:t>
                </a:r>
                <a:endParaRPr lang="id-ID" sz="1600" b="1" dirty="0">
                  <a:solidFill>
                    <a:srgbClr val="AD7512"/>
                  </a:solidFill>
                </a:endParaRPr>
              </a:p>
            </p:txBody>
          </p:sp>
        </p:grpSp>
      </p:grpSp>
      <p:sp>
        <p:nvSpPr>
          <p:cNvPr id="49" name="矩形: 圆角 48"/>
          <p:cNvSpPr/>
          <p:nvPr/>
        </p:nvSpPr>
        <p:spPr>
          <a:xfrm>
            <a:off x="4460240" y="600574"/>
            <a:ext cx="3271520" cy="660400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lt"/>
                <a:ea typeface="宋体" charset="-122"/>
              </a:rPr>
              <a:t>输入内容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8373142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51328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组合 520"/>
          <p:cNvGrpSpPr/>
          <p:nvPr>
            <p:custDataLst>
              <p:tags r:id="rId1"/>
            </p:custDataLst>
          </p:nvPr>
        </p:nvGrpSpPr>
        <p:grpSpPr>
          <a:xfrm rot="5400000">
            <a:off x="6214110" y="259080"/>
            <a:ext cx="6319520" cy="5740400"/>
            <a:chOff x="2176607" y="0"/>
            <a:chExt cx="7838786" cy="6858000"/>
          </a:xfrm>
        </p:grpSpPr>
        <p:sp>
          <p:nvSpPr>
            <p:cNvPr id="584" name="PA-任意多边形 15"/>
            <p:cNvSpPr/>
            <p:nvPr>
              <p:custDataLst>
                <p:tags r:id="rId2"/>
              </p:custDataLst>
            </p:nvPr>
          </p:nvSpPr>
          <p:spPr>
            <a:xfrm>
              <a:off x="3978106" y="0"/>
              <a:ext cx="2364544" cy="814141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28000" r="-207000" b="-74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20" name="PA-任意多边形 20"/>
            <p:cNvSpPr/>
            <p:nvPr>
              <p:custDataLst>
                <p:tags r:id="rId4"/>
              </p:custDataLst>
            </p:nvPr>
          </p:nvSpPr>
          <p:spPr>
            <a:xfrm>
              <a:off x="2176607" y="299"/>
              <a:ext cx="4165701" cy="3444816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9000" r="-118000" b="-9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12" name="PA-任意多边形 21"/>
            <p:cNvSpPr/>
            <p:nvPr>
              <p:custDataLst>
                <p:tags r:id="rId5"/>
              </p:custDataLst>
            </p:nvPr>
          </p:nvSpPr>
          <p:spPr>
            <a:xfrm>
              <a:off x="2207821" y="1511155"/>
              <a:ext cx="1404224" cy="2521819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0000" t="-60000" r="-543000" b="-1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00" name="PA-圆角矩形 10"/>
            <p:cNvSpPr/>
            <p:nvPr>
              <p:custDataLst>
                <p:tags r:id="rId6"/>
              </p:custDataLst>
            </p:nvPr>
          </p:nvSpPr>
          <p:spPr>
            <a:xfrm>
              <a:off x="6029814" y="168544"/>
              <a:ext cx="3985579" cy="3486094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27000" t="-5000" r="-31000" b="-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02" name="PA-圆角矩形 11"/>
            <p:cNvSpPr/>
            <p:nvPr>
              <p:custDataLst>
                <p:tags r:id="rId7"/>
              </p:custDataLst>
            </p:nvPr>
          </p:nvSpPr>
          <p:spPr>
            <a:xfrm>
              <a:off x="5961388" y="2729690"/>
              <a:ext cx="3985578" cy="3486093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26000" t="-78000" r="-32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82" name="PA-圆角矩形 12"/>
            <p:cNvSpPr/>
            <p:nvPr>
              <p:custDataLst>
                <p:tags r:id="rId8"/>
              </p:custDataLst>
            </p:nvPr>
          </p:nvSpPr>
          <p:spPr>
            <a:xfrm>
              <a:off x="3341149" y="3371904"/>
              <a:ext cx="3985576" cy="3486096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0000" t="-97000" r="-9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 rot="3994956">
            <a:off x="-1800968" y="-4490776"/>
            <a:ext cx="9522598" cy="7203104"/>
          </a:xfrm>
          <a:prstGeom prst="rect">
            <a:avLst/>
          </a:prstGeom>
          <a:solidFill>
            <a:srgbClr val="9B973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3906809">
            <a:off x="7459724" y="764365"/>
            <a:ext cx="3829018" cy="8414599"/>
          </a:xfrm>
          <a:prstGeom prst="rect">
            <a:avLst/>
          </a:prstGeom>
          <a:solidFill>
            <a:srgbClr val="AD751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93859" y="3303271"/>
            <a:ext cx="3881755" cy="2194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glow rad="63500">
                    <a:srgbClr val="C8A361"/>
                  </a:glow>
                </a:effectLst>
                <a:latin typeface="造字工房尚雅体演示版常规体" pitchFamily="50" charset="-122"/>
                <a:ea typeface="造字工房尚雅体演示版常规体" pitchFamily="50" charset="-122"/>
              </a:rPr>
              <a:t>Part.</a:t>
            </a:r>
            <a:endParaRPr lang="zh-CN" altLang="en-US" sz="13800" dirty="0">
              <a:solidFill>
                <a:schemeClr val="bg1"/>
              </a:solidFill>
              <a:effectLst>
                <a:glow rad="63500">
                  <a:srgbClr val="C8A361"/>
                </a:glow>
              </a:effectLst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08664" y="-863702"/>
            <a:ext cx="3841115" cy="798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18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造字工房尚雅体演示版常规体" pitchFamily="50" charset="-122"/>
                <a:ea typeface="造字工房尚雅体演示版常规体" pitchFamily="50" charset="-122"/>
              </a:rPr>
              <a:t>2</a:t>
            </a:r>
            <a:endParaRPr lang="zh-CN" altLang="en-US" sz="518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9426" y="5138887"/>
            <a:ext cx="14020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宋体" charset="-122"/>
              </a:rPr>
              <a:t>输入内容</a:t>
            </a:r>
            <a:endParaRPr lang="zh-CN" altLang="en-US" sz="2400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4" name="图片 3" descr="2022-02-03 20:20:31.515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5839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30998" y="1854200"/>
            <a:ext cx="10130004" cy="5003800"/>
            <a:chOff x="1024648" y="1130300"/>
            <a:chExt cx="10130004" cy="5003800"/>
          </a:xfrm>
        </p:grpSpPr>
        <p:cxnSp>
          <p:nvCxnSpPr>
            <p:cNvPr id="4" name="直接连接符 3"/>
            <p:cNvCxnSpPr>
              <a:stCxn id="55" idx="2"/>
              <a:endCxn id="17" idx="6"/>
            </p:cNvCxnSpPr>
            <p:nvPr/>
          </p:nvCxnSpPr>
          <p:spPr>
            <a:xfrm>
              <a:off x="1903137" y="2974509"/>
              <a:ext cx="8373026" cy="0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î$ḻíde"/>
            <p:cNvGrpSpPr/>
            <p:nvPr/>
          </p:nvGrpSpPr>
          <p:grpSpPr>
            <a:xfrm>
              <a:off x="1024648" y="1130300"/>
              <a:ext cx="1828978" cy="3897020"/>
              <a:chOff x="1024648" y="1130300"/>
              <a:chExt cx="1828978" cy="3897020"/>
            </a:xfrm>
          </p:grpSpPr>
          <p:grpSp>
            <p:nvGrpSpPr>
              <p:cNvPr id="50" name="ïṧ1ïdé"/>
              <p:cNvGrpSpPr/>
              <p:nvPr/>
            </p:nvGrpSpPr>
            <p:grpSpPr>
              <a:xfrm>
                <a:off x="1514216" y="1539875"/>
                <a:ext cx="849842" cy="942956"/>
                <a:chOff x="1514216" y="1539875"/>
                <a:chExt cx="849842" cy="942956"/>
              </a:xfrm>
            </p:grpSpPr>
            <p:sp>
              <p:nvSpPr>
                <p:cNvPr id="58" name="ísḻidê"/>
                <p:cNvSpPr/>
                <p:nvPr/>
              </p:nvSpPr>
              <p:spPr bwMode="auto">
                <a:xfrm>
                  <a:off x="1514216" y="1539875"/>
                  <a:ext cx="849842" cy="942956"/>
                </a:xfrm>
                <a:custGeom>
                  <a:avLst/>
                  <a:gdLst>
                    <a:gd name="T0" fmla="*/ 668 w 1369"/>
                    <a:gd name="T1" fmla="*/ 0 h 1519"/>
                    <a:gd name="T2" fmla="*/ 702 w 1369"/>
                    <a:gd name="T3" fmla="*/ 0 h 1519"/>
                    <a:gd name="T4" fmla="*/ 736 w 1369"/>
                    <a:gd name="T5" fmla="*/ 7 h 1519"/>
                    <a:gd name="T6" fmla="*/ 768 w 1369"/>
                    <a:gd name="T7" fmla="*/ 21 h 1519"/>
                    <a:gd name="T8" fmla="*/ 1284 w 1369"/>
                    <a:gd name="T9" fmla="*/ 318 h 1519"/>
                    <a:gd name="T10" fmla="*/ 1313 w 1369"/>
                    <a:gd name="T11" fmla="*/ 339 h 1519"/>
                    <a:gd name="T12" fmla="*/ 1337 w 1369"/>
                    <a:gd name="T13" fmla="*/ 364 h 1519"/>
                    <a:gd name="T14" fmla="*/ 1354 w 1369"/>
                    <a:gd name="T15" fmla="*/ 395 h 1519"/>
                    <a:gd name="T16" fmla="*/ 1364 w 1369"/>
                    <a:gd name="T17" fmla="*/ 429 h 1519"/>
                    <a:gd name="T18" fmla="*/ 1369 w 1369"/>
                    <a:gd name="T19" fmla="*/ 465 h 1519"/>
                    <a:gd name="T20" fmla="*/ 1369 w 1369"/>
                    <a:gd name="T21" fmla="*/ 1054 h 1519"/>
                    <a:gd name="T22" fmla="*/ 1364 w 1369"/>
                    <a:gd name="T23" fmla="*/ 1090 h 1519"/>
                    <a:gd name="T24" fmla="*/ 1354 w 1369"/>
                    <a:gd name="T25" fmla="*/ 1124 h 1519"/>
                    <a:gd name="T26" fmla="*/ 1337 w 1369"/>
                    <a:gd name="T27" fmla="*/ 1154 h 1519"/>
                    <a:gd name="T28" fmla="*/ 1313 w 1369"/>
                    <a:gd name="T29" fmla="*/ 1181 h 1519"/>
                    <a:gd name="T30" fmla="*/ 1284 w 1369"/>
                    <a:gd name="T31" fmla="*/ 1201 h 1519"/>
                    <a:gd name="T32" fmla="*/ 768 w 1369"/>
                    <a:gd name="T33" fmla="*/ 1497 h 1519"/>
                    <a:gd name="T34" fmla="*/ 736 w 1369"/>
                    <a:gd name="T35" fmla="*/ 1512 h 1519"/>
                    <a:gd name="T36" fmla="*/ 702 w 1369"/>
                    <a:gd name="T37" fmla="*/ 1519 h 1519"/>
                    <a:gd name="T38" fmla="*/ 668 w 1369"/>
                    <a:gd name="T39" fmla="*/ 1519 h 1519"/>
                    <a:gd name="T40" fmla="*/ 632 w 1369"/>
                    <a:gd name="T41" fmla="*/ 1512 h 1519"/>
                    <a:gd name="T42" fmla="*/ 599 w 1369"/>
                    <a:gd name="T43" fmla="*/ 1497 h 1519"/>
                    <a:gd name="T44" fmla="*/ 85 w 1369"/>
                    <a:gd name="T45" fmla="*/ 1201 h 1519"/>
                    <a:gd name="T46" fmla="*/ 56 w 1369"/>
                    <a:gd name="T47" fmla="*/ 1181 h 1519"/>
                    <a:gd name="T48" fmla="*/ 32 w 1369"/>
                    <a:gd name="T49" fmla="*/ 1154 h 1519"/>
                    <a:gd name="T50" fmla="*/ 15 w 1369"/>
                    <a:gd name="T51" fmla="*/ 1124 h 1519"/>
                    <a:gd name="T52" fmla="*/ 3 w 1369"/>
                    <a:gd name="T53" fmla="*/ 1090 h 1519"/>
                    <a:gd name="T54" fmla="*/ 0 w 1369"/>
                    <a:gd name="T55" fmla="*/ 1054 h 1519"/>
                    <a:gd name="T56" fmla="*/ 0 w 1369"/>
                    <a:gd name="T57" fmla="*/ 465 h 1519"/>
                    <a:gd name="T58" fmla="*/ 3 w 1369"/>
                    <a:gd name="T59" fmla="*/ 429 h 1519"/>
                    <a:gd name="T60" fmla="*/ 15 w 1369"/>
                    <a:gd name="T61" fmla="*/ 395 h 1519"/>
                    <a:gd name="T62" fmla="*/ 32 w 1369"/>
                    <a:gd name="T63" fmla="*/ 364 h 1519"/>
                    <a:gd name="T64" fmla="*/ 56 w 1369"/>
                    <a:gd name="T65" fmla="*/ 339 h 1519"/>
                    <a:gd name="T66" fmla="*/ 85 w 1369"/>
                    <a:gd name="T67" fmla="*/ 318 h 1519"/>
                    <a:gd name="T68" fmla="*/ 599 w 1369"/>
                    <a:gd name="T69" fmla="*/ 21 h 1519"/>
                    <a:gd name="T70" fmla="*/ 632 w 1369"/>
                    <a:gd name="T71" fmla="*/ 7 h 1519"/>
                    <a:gd name="T72" fmla="*/ 668 w 1369"/>
                    <a:gd name="T73" fmla="*/ 0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69" h="1519">
                      <a:moveTo>
                        <a:pt x="668" y="0"/>
                      </a:moveTo>
                      <a:lnTo>
                        <a:pt x="702" y="0"/>
                      </a:lnTo>
                      <a:lnTo>
                        <a:pt x="736" y="7"/>
                      </a:lnTo>
                      <a:lnTo>
                        <a:pt x="768" y="21"/>
                      </a:lnTo>
                      <a:lnTo>
                        <a:pt x="1284" y="318"/>
                      </a:lnTo>
                      <a:lnTo>
                        <a:pt x="1313" y="339"/>
                      </a:lnTo>
                      <a:lnTo>
                        <a:pt x="1337" y="364"/>
                      </a:lnTo>
                      <a:lnTo>
                        <a:pt x="1354" y="395"/>
                      </a:lnTo>
                      <a:lnTo>
                        <a:pt x="1364" y="429"/>
                      </a:lnTo>
                      <a:lnTo>
                        <a:pt x="1369" y="465"/>
                      </a:lnTo>
                      <a:lnTo>
                        <a:pt x="1369" y="1054"/>
                      </a:lnTo>
                      <a:lnTo>
                        <a:pt x="1364" y="1090"/>
                      </a:lnTo>
                      <a:lnTo>
                        <a:pt x="1354" y="1124"/>
                      </a:lnTo>
                      <a:lnTo>
                        <a:pt x="1337" y="1154"/>
                      </a:lnTo>
                      <a:lnTo>
                        <a:pt x="1313" y="1181"/>
                      </a:lnTo>
                      <a:lnTo>
                        <a:pt x="1284" y="1201"/>
                      </a:lnTo>
                      <a:lnTo>
                        <a:pt x="768" y="1497"/>
                      </a:lnTo>
                      <a:lnTo>
                        <a:pt x="736" y="1512"/>
                      </a:lnTo>
                      <a:lnTo>
                        <a:pt x="702" y="1519"/>
                      </a:lnTo>
                      <a:lnTo>
                        <a:pt x="668" y="1519"/>
                      </a:lnTo>
                      <a:lnTo>
                        <a:pt x="632" y="1512"/>
                      </a:lnTo>
                      <a:lnTo>
                        <a:pt x="599" y="1497"/>
                      </a:lnTo>
                      <a:lnTo>
                        <a:pt x="85" y="1201"/>
                      </a:lnTo>
                      <a:lnTo>
                        <a:pt x="56" y="1181"/>
                      </a:lnTo>
                      <a:lnTo>
                        <a:pt x="32" y="1154"/>
                      </a:lnTo>
                      <a:lnTo>
                        <a:pt x="15" y="1124"/>
                      </a:lnTo>
                      <a:lnTo>
                        <a:pt x="3" y="1090"/>
                      </a:lnTo>
                      <a:lnTo>
                        <a:pt x="0" y="1054"/>
                      </a:lnTo>
                      <a:lnTo>
                        <a:pt x="0" y="465"/>
                      </a:lnTo>
                      <a:lnTo>
                        <a:pt x="3" y="429"/>
                      </a:lnTo>
                      <a:lnTo>
                        <a:pt x="15" y="395"/>
                      </a:lnTo>
                      <a:lnTo>
                        <a:pt x="32" y="364"/>
                      </a:lnTo>
                      <a:lnTo>
                        <a:pt x="56" y="339"/>
                      </a:lnTo>
                      <a:lnTo>
                        <a:pt x="85" y="318"/>
                      </a:lnTo>
                      <a:lnTo>
                        <a:pt x="599" y="21"/>
                      </a:lnTo>
                      <a:lnTo>
                        <a:pt x="632" y="7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ru-RU" sz="1600" i="1" u="sng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59" name="i$ľïḓe"/>
                <p:cNvSpPr/>
                <p:nvPr/>
              </p:nvSpPr>
              <p:spPr>
                <a:xfrm>
                  <a:off x="1765403" y="1865079"/>
                  <a:ext cx="347468" cy="292548"/>
                </a:xfrm>
                <a:custGeom>
                  <a:avLst/>
                  <a:gdLst>
                    <a:gd name="connsiteX0" fmla="*/ 54158 w 604539"/>
                    <a:gd name="connsiteY0" fmla="*/ 287695 h 508988"/>
                    <a:gd name="connsiteX1" fmla="*/ 242194 w 604539"/>
                    <a:gd name="connsiteY1" fmla="*/ 287695 h 508988"/>
                    <a:gd name="connsiteX2" fmla="*/ 264990 w 604539"/>
                    <a:gd name="connsiteY2" fmla="*/ 306729 h 508988"/>
                    <a:gd name="connsiteX3" fmla="*/ 295264 w 604539"/>
                    <a:gd name="connsiteY3" fmla="*/ 478149 h 508988"/>
                    <a:gd name="connsiteX4" fmla="*/ 296591 w 604539"/>
                    <a:gd name="connsiteY4" fmla="*/ 485739 h 508988"/>
                    <a:gd name="connsiteX5" fmla="*/ 273433 w 604539"/>
                    <a:gd name="connsiteY5" fmla="*/ 508988 h 508988"/>
                    <a:gd name="connsiteX6" fmla="*/ 273071 w 604539"/>
                    <a:gd name="connsiteY6" fmla="*/ 508988 h 508988"/>
                    <a:gd name="connsiteX7" fmla="*/ 23160 w 604539"/>
                    <a:gd name="connsiteY7" fmla="*/ 508988 h 508988"/>
                    <a:gd name="connsiteX8" fmla="*/ 5430 w 604539"/>
                    <a:gd name="connsiteY8" fmla="*/ 500676 h 508988"/>
                    <a:gd name="connsiteX9" fmla="*/ 364 w 604539"/>
                    <a:gd name="connsiteY9" fmla="*/ 481763 h 508988"/>
                    <a:gd name="connsiteX10" fmla="*/ 31241 w 604539"/>
                    <a:gd name="connsiteY10" fmla="*/ 306729 h 508988"/>
                    <a:gd name="connsiteX11" fmla="*/ 54158 w 604539"/>
                    <a:gd name="connsiteY11" fmla="*/ 287695 h 508988"/>
                    <a:gd name="connsiteX12" fmla="*/ 362106 w 604539"/>
                    <a:gd name="connsiteY12" fmla="*/ 287554 h 508988"/>
                    <a:gd name="connsiteX13" fmla="*/ 550142 w 604539"/>
                    <a:gd name="connsiteY13" fmla="*/ 287554 h 508988"/>
                    <a:gd name="connsiteX14" fmla="*/ 572938 w 604539"/>
                    <a:gd name="connsiteY14" fmla="*/ 306710 h 508988"/>
                    <a:gd name="connsiteX15" fmla="*/ 603212 w 604539"/>
                    <a:gd name="connsiteY15" fmla="*/ 478147 h 508988"/>
                    <a:gd name="connsiteX16" fmla="*/ 604539 w 604539"/>
                    <a:gd name="connsiteY16" fmla="*/ 485736 h 508988"/>
                    <a:gd name="connsiteX17" fmla="*/ 581381 w 604539"/>
                    <a:gd name="connsiteY17" fmla="*/ 508988 h 508988"/>
                    <a:gd name="connsiteX18" fmla="*/ 581019 w 604539"/>
                    <a:gd name="connsiteY18" fmla="*/ 508988 h 508988"/>
                    <a:gd name="connsiteX19" fmla="*/ 331108 w 604539"/>
                    <a:gd name="connsiteY19" fmla="*/ 508988 h 508988"/>
                    <a:gd name="connsiteX20" fmla="*/ 313378 w 604539"/>
                    <a:gd name="connsiteY20" fmla="*/ 500675 h 508988"/>
                    <a:gd name="connsiteX21" fmla="*/ 308312 w 604539"/>
                    <a:gd name="connsiteY21" fmla="*/ 481761 h 508988"/>
                    <a:gd name="connsiteX22" fmla="*/ 339189 w 604539"/>
                    <a:gd name="connsiteY22" fmla="*/ 306710 h 508988"/>
                    <a:gd name="connsiteX23" fmla="*/ 362106 w 604539"/>
                    <a:gd name="connsiteY23" fmla="*/ 287554 h 508988"/>
                    <a:gd name="connsiteX24" fmla="*/ 208081 w 604539"/>
                    <a:gd name="connsiteY24" fmla="*/ 54053 h 508988"/>
                    <a:gd name="connsiteX25" fmla="*/ 396118 w 604539"/>
                    <a:gd name="connsiteY25" fmla="*/ 54053 h 508988"/>
                    <a:gd name="connsiteX26" fmla="*/ 419034 w 604539"/>
                    <a:gd name="connsiteY26" fmla="*/ 73201 h 508988"/>
                    <a:gd name="connsiteX27" fmla="*/ 449308 w 604539"/>
                    <a:gd name="connsiteY27" fmla="*/ 244446 h 508988"/>
                    <a:gd name="connsiteX28" fmla="*/ 450635 w 604539"/>
                    <a:gd name="connsiteY28" fmla="*/ 252154 h 508988"/>
                    <a:gd name="connsiteX29" fmla="*/ 427357 w 604539"/>
                    <a:gd name="connsiteY29" fmla="*/ 275275 h 508988"/>
                    <a:gd name="connsiteX30" fmla="*/ 427115 w 604539"/>
                    <a:gd name="connsiteY30" fmla="*/ 275275 h 508988"/>
                    <a:gd name="connsiteX31" fmla="*/ 177204 w 604539"/>
                    <a:gd name="connsiteY31" fmla="*/ 275275 h 508988"/>
                    <a:gd name="connsiteX32" fmla="*/ 159353 w 604539"/>
                    <a:gd name="connsiteY32" fmla="*/ 266966 h 508988"/>
                    <a:gd name="connsiteX33" fmla="*/ 154288 w 604539"/>
                    <a:gd name="connsiteY33" fmla="*/ 248059 h 508988"/>
                    <a:gd name="connsiteX34" fmla="*/ 185285 w 604539"/>
                    <a:gd name="connsiteY34" fmla="*/ 73201 h 508988"/>
                    <a:gd name="connsiteX35" fmla="*/ 208081 w 604539"/>
                    <a:gd name="connsiteY35" fmla="*/ 54053 h 508988"/>
                    <a:gd name="connsiteX36" fmla="*/ 518273 w 604539"/>
                    <a:gd name="connsiteY36" fmla="*/ 0 h 508988"/>
                    <a:gd name="connsiteX37" fmla="*/ 541548 w 604539"/>
                    <a:gd name="connsiteY37" fmla="*/ 23244 h 508988"/>
                    <a:gd name="connsiteX38" fmla="*/ 541548 w 604539"/>
                    <a:gd name="connsiteY38" fmla="*/ 54075 h 508988"/>
                    <a:gd name="connsiteX39" fmla="*/ 572422 w 604539"/>
                    <a:gd name="connsiteY39" fmla="*/ 54075 h 508988"/>
                    <a:gd name="connsiteX40" fmla="*/ 595577 w 604539"/>
                    <a:gd name="connsiteY40" fmla="*/ 77199 h 508988"/>
                    <a:gd name="connsiteX41" fmla="*/ 572422 w 604539"/>
                    <a:gd name="connsiteY41" fmla="*/ 100322 h 508988"/>
                    <a:gd name="connsiteX42" fmla="*/ 541548 w 604539"/>
                    <a:gd name="connsiteY42" fmla="*/ 100322 h 508988"/>
                    <a:gd name="connsiteX43" fmla="*/ 541548 w 604539"/>
                    <a:gd name="connsiteY43" fmla="*/ 131274 h 508988"/>
                    <a:gd name="connsiteX44" fmla="*/ 518273 w 604539"/>
                    <a:gd name="connsiteY44" fmla="*/ 154397 h 508988"/>
                    <a:gd name="connsiteX45" fmla="*/ 495117 w 604539"/>
                    <a:gd name="connsiteY45" fmla="*/ 131274 h 508988"/>
                    <a:gd name="connsiteX46" fmla="*/ 495117 w 604539"/>
                    <a:gd name="connsiteY46" fmla="*/ 100322 h 508988"/>
                    <a:gd name="connsiteX47" fmla="*/ 464244 w 604539"/>
                    <a:gd name="connsiteY47" fmla="*/ 100322 h 508988"/>
                    <a:gd name="connsiteX48" fmla="*/ 440968 w 604539"/>
                    <a:gd name="connsiteY48" fmla="*/ 77199 h 508988"/>
                    <a:gd name="connsiteX49" fmla="*/ 464244 w 604539"/>
                    <a:gd name="connsiteY49" fmla="*/ 54075 h 508988"/>
                    <a:gd name="connsiteX50" fmla="*/ 495117 w 604539"/>
                    <a:gd name="connsiteY50" fmla="*/ 54075 h 508988"/>
                    <a:gd name="connsiteX51" fmla="*/ 495117 w 604539"/>
                    <a:gd name="connsiteY51" fmla="*/ 23244 h 508988"/>
                    <a:gd name="connsiteX52" fmla="*/ 518273 w 604539"/>
                    <a:gd name="connsiteY52" fmla="*/ 0 h 50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04539" h="508988">
                      <a:moveTo>
                        <a:pt x="54158" y="287695"/>
                      </a:moveTo>
                      <a:lnTo>
                        <a:pt x="242194" y="287695"/>
                      </a:lnTo>
                      <a:cubicBezTo>
                        <a:pt x="253411" y="287695"/>
                        <a:pt x="263060" y="295766"/>
                        <a:pt x="264990" y="306729"/>
                      </a:cubicBezTo>
                      <a:lnTo>
                        <a:pt x="295264" y="478149"/>
                      </a:lnTo>
                      <a:cubicBezTo>
                        <a:pt x="296109" y="480559"/>
                        <a:pt x="296591" y="483088"/>
                        <a:pt x="296591" y="485739"/>
                      </a:cubicBezTo>
                      <a:cubicBezTo>
                        <a:pt x="296591" y="498628"/>
                        <a:pt x="286218" y="508988"/>
                        <a:pt x="273433" y="508988"/>
                      </a:cubicBezTo>
                      <a:lnTo>
                        <a:pt x="273071" y="508988"/>
                      </a:lnTo>
                      <a:lnTo>
                        <a:pt x="23160" y="508988"/>
                      </a:lnTo>
                      <a:cubicBezTo>
                        <a:pt x="16285" y="508988"/>
                        <a:pt x="9772" y="505977"/>
                        <a:pt x="5430" y="500676"/>
                      </a:cubicBezTo>
                      <a:cubicBezTo>
                        <a:pt x="967" y="495496"/>
                        <a:pt x="-842" y="488509"/>
                        <a:pt x="364" y="481763"/>
                      </a:cubicBezTo>
                      <a:lnTo>
                        <a:pt x="31241" y="306729"/>
                      </a:lnTo>
                      <a:cubicBezTo>
                        <a:pt x="33171" y="295766"/>
                        <a:pt x="42820" y="287695"/>
                        <a:pt x="54158" y="287695"/>
                      </a:cubicBezTo>
                      <a:close/>
                      <a:moveTo>
                        <a:pt x="362106" y="287554"/>
                      </a:moveTo>
                      <a:lnTo>
                        <a:pt x="550142" y="287554"/>
                      </a:lnTo>
                      <a:cubicBezTo>
                        <a:pt x="561359" y="287554"/>
                        <a:pt x="571008" y="295747"/>
                        <a:pt x="572938" y="306710"/>
                      </a:cubicBezTo>
                      <a:lnTo>
                        <a:pt x="603212" y="478147"/>
                      </a:lnTo>
                      <a:cubicBezTo>
                        <a:pt x="604057" y="480556"/>
                        <a:pt x="604539" y="483086"/>
                        <a:pt x="604539" y="485736"/>
                      </a:cubicBezTo>
                      <a:cubicBezTo>
                        <a:pt x="604539" y="498627"/>
                        <a:pt x="594166" y="508988"/>
                        <a:pt x="581381" y="508988"/>
                      </a:cubicBezTo>
                      <a:lnTo>
                        <a:pt x="581019" y="508988"/>
                      </a:lnTo>
                      <a:lnTo>
                        <a:pt x="331108" y="508988"/>
                      </a:lnTo>
                      <a:cubicBezTo>
                        <a:pt x="324233" y="508988"/>
                        <a:pt x="317720" y="505976"/>
                        <a:pt x="313378" y="500675"/>
                      </a:cubicBezTo>
                      <a:cubicBezTo>
                        <a:pt x="308915" y="495495"/>
                        <a:pt x="307106" y="488507"/>
                        <a:pt x="308312" y="481761"/>
                      </a:cubicBezTo>
                      <a:lnTo>
                        <a:pt x="339189" y="306710"/>
                      </a:lnTo>
                      <a:cubicBezTo>
                        <a:pt x="341119" y="295747"/>
                        <a:pt x="350768" y="287554"/>
                        <a:pt x="362106" y="287554"/>
                      </a:cubicBezTo>
                      <a:close/>
                      <a:moveTo>
                        <a:pt x="208081" y="54053"/>
                      </a:moveTo>
                      <a:lnTo>
                        <a:pt x="396118" y="54053"/>
                      </a:lnTo>
                      <a:cubicBezTo>
                        <a:pt x="407455" y="54053"/>
                        <a:pt x="417104" y="62122"/>
                        <a:pt x="419034" y="73201"/>
                      </a:cubicBezTo>
                      <a:lnTo>
                        <a:pt x="449308" y="244446"/>
                      </a:lnTo>
                      <a:cubicBezTo>
                        <a:pt x="450153" y="246855"/>
                        <a:pt x="450635" y="249504"/>
                        <a:pt x="450635" y="252154"/>
                      </a:cubicBezTo>
                      <a:cubicBezTo>
                        <a:pt x="450635" y="264919"/>
                        <a:pt x="440262" y="275275"/>
                        <a:pt x="427357" y="275275"/>
                      </a:cubicBezTo>
                      <a:lnTo>
                        <a:pt x="427115" y="275275"/>
                      </a:lnTo>
                      <a:lnTo>
                        <a:pt x="177204" y="275275"/>
                      </a:lnTo>
                      <a:cubicBezTo>
                        <a:pt x="170329" y="275275"/>
                        <a:pt x="163816" y="272265"/>
                        <a:pt x="159353" y="266966"/>
                      </a:cubicBezTo>
                      <a:cubicBezTo>
                        <a:pt x="155011" y="261788"/>
                        <a:pt x="153202" y="254803"/>
                        <a:pt x="154288" y="248059"/>
                      </a:cubicBezTo>
                      <a:lnTo>
                        <a:pt x="185285" y="73201"/>
                      </a:lnTo>
                      <a:cubicBezTo>
                        <a:pt x="187215" y="62122"/>
                        <a:pt x="196864" y="54053"/>
                        <a:pt x="208081" y="54053"/>
                      </a:cubicBezTo>
                      <a:close/>
                      <a:moveTo>
                        <a:pt x="518273" y="0"/>
                      </a:moveTo>
                      <a:cubicBezTo>
                        <a:pt x="531177" y="0"/>
                        <a:pt x="541548" y="10358"/>
                        <a:pt x="541548" y="23244"/>
                      </a:cubicBezTo>
                      <a:lnTo>
                        <a:pt x="541548" y="54075"/>
                      </a:lnTo>
                      <a:lnTo>
                        <a:pt x="572422" y="54075"/>
                      </a:lnTo>
                      <a:cubicBezTo>
                        <a:pt x="585205" y="54075"/>
                        <a:pt x="595577" y="64433"/>
                        <a:pt x="595577" y="77199"/>
                      </a:cubicBezTo>
                      <a:cubicBezTo>
                        <a:pt x="595577" y="89965"/>
                        <a:pt x="585205" y="100322"/>
                        <a:pt x="572422" y="100322"/>
                      </a:cubicBezTo>
                      <a:lnTo>
                        <a:pt x="541548" y="100322"/>
                      </a:lnTo>
                      <a:lnTo>
                        <a:pt x="541548" y="131274"/>
                      </a:lnTo>
                      <a:cubicBezTo>
                        <a:pt x="541548" y="144040"/>
                        <a:pt x="531177" y="154397"/>
                        <a:pt x="518273" y="154397"/>
                      </a:cubicBezTo>
                      <a:cubicBezTo>
                        <a:pt x="505489" y="154397"/>
                        <a:pt x="495117" y="144040"/>
                        <a:pt x="495117" y="131274"/>
                      </a:cubicBezTo>
                      <a:lnTo>
                        <a:pt x="495117" y="100322"/>
                      </a:lnTo>
                      <a:lnTo>
                        <a:pt x="464244" y="100322"/>
                      </a:lnTo>
                      <a:cubicBezTo>
                        <a:pt x="451340" y="100322"/>
                        <a:pt x="440968" y="89965"/>
                        <a:pt x="440968" y="77199"/>
                      </a:cubicBezTo>
                      <a:cubicBezTo>
                        <a:pt x="440968" y="64433"/>
                        <a:pt x="451340" y="54075"/>
                        <a:pt x="464244" y="54075"/>
                      </a:cubicBezTo>
                      <a:lnTo>
                        <a:pt x="495117" y="54075"/>
                      </a:lnTo>
                      <a:lnTo>
                        <a:pt x="495117" y="23244"/>
                      </a:lnTo>
                      <a:cubicBezTo>
                        <a:pt x="495117" y="10358"/>
                        <a:pt x="505489" y="0"/>
                        <a:pt x="51827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77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1" name="işľidê"/>
              <p:cNvSpPr/>
              <p:nvPr/>
            </p:nvSpPr>
            <p:spPr>
              <a:xfrm>
                <a:off x="1506517" y="1130300"/>
                <a:ext cx="865241" cy="4095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400" u="sng" dirty="0">
                    <a:solidFill>
                      <a:srgbClr val="AD7512"/>
                    </a:solidFill>
                  </a:rPr>
                  <a:t>2015</a:t>
                </a:r>
                <a:endParaRPr lang="en-US" altLang="zh-CN" sz="1400" u="sng" dirty="0">
                  <a:solidFill>
                    <a:srgbClr val="AD7512"/>
                  </a:solidFill>
                </a:endParaRPr>
              </a:p>
            </p:txBody>
          </p:sp>
          <p:grpSp>
            <p:nvGrpSpPr>
              <p:cNvPr id="52" name="išḻîḓê"/>
              <p:cNvGrpSpPr/>
              <p:nvPr/>
            </p:nvGrpSpPr>
            <p:grpSpPr>
              <a:xfrm>
                <a:off x="1024648" y="3179497"/>
                <a:ext cx="1828978" cy="1847823"/>
                <a:chOff x="913897" y="4286277"/>
                <a:chExt cx="1828978" cy="1847823"/>
              </a:xfrm>
            </p:grpSpPr>
            <p:sp>
              <p:nvSpPr>
                <p:cNvPr id="56" name="í$ḷíḋê"/>
                <p:cNvSpPr txBox="1"/>
                <p:nvPr/>
              </p:nvSpPr>
              <p:spPr>
                <a:xfrm>
                  <a:off x="913897" y="4733039"/>
                  <a:ext cx="1828978" cy="1401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rgbClr val="AD7512"/>
                      </a:solidFill>
                      <a:ea typeface="宋体" charset="-122"/>
                    </a:rPr>
                    <a:t>输入内容</a:t>
                  </a:r>
                  <a:endParaRPr lang="zh-CN" altLang="en-US" sz="1100" dirty="0">
                    <a:solidFill>
                      <a:srgbClr val="AD7512"/>
                    </a:solidFill>
                    <a:ea typeface="宋体" charset="-122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rgbClr val="AD7512"/>
                      </a:solidFill>
                    </a:rPr>
                    <a:t>… …</a:t>
                  </a:r>
                  <a:endParaRPr lang="en-US" altLang="zh-CN" sz="1100" dirty="0">
                    <a:solidFill>
                      <a:srgbClr val="AD7512"/>
                    </a:solidFill>
                  </a:endParaRPr>
                </a:p>
              </p:txBody>
            </p:sp>
            <p:sp>
              <p:nvSpPr>
                <p:cNvPr id="57" name="íṥļíḋè"/>
                <p:cNvSpPr/>
                <p:nvPr/>
              </p:nvSpPr>
              <p:spPr>
                <a:xfrm>
                  <a:off x="913897" y="4286277"/>
                  <a:ext cx="1828978" cy="4467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 algn="ctr"/>
                  <a:r>
                    <a:rPr lang="zh-CN" altLang="en-US" sz="1600" b="1" dirty="0">
                      <a:solidFill>
                        <a:srgbClr val="AD7512"/>
                      </a:solidFill>
                      <a:ea typeface="宋体" charset="-122"/>
                    </a:rPr>
                    <a:t>输入内容</a:t>
                  </a:r>
                  <a:endParaRPr lang="zh-CN" altLang="en-US" sz="1600" b="1" dirty="0">
                    <a:solidFill>
                      <a:srgbClr val="AD7512"/>
                    </a:solidFill>
                    <a:ea typeface="宋体" charset="-122"/>
                  </a:endParaRPr>
                </a:p>
              </p:txBody>
            </p:sp>
          </p:grpSp>
          <p:grpSp>
            <p:nvGrpSpPr>
              <p:cNvPr id="53" name="ïṩḻidê"/>
              <p:cNvGrpSpPr/>
              <p:nvPr/>
            </p:nvGrpSpPr>
            <p:grpSpPr>
              <a:xfrm>
                <a:off x="1903137" y="2482831"/>
                <a:ext cx="72000" cy="527678"/>
                <a:chOff x="1903137" y="2482831"/>
                <a:chExt cx="72000" cy="527678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1939137" y="2482831"/>
                  <a:ext cx="0" cy="455678"/>
                </a:xfrm>
                <a:prstGeom prst="line">
                  <a:avLst/>
                </a:prstGeom>
                <a:ln w="1270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ïšḻïḓê"/>
                <p:cNvSpPr/>
                <p:nvPr/>
              </p:nvSpPr>
              <p:spPr>
                <a:xfrm>
                  <a:off x="1903137" y="2938509"/>
                  <a:ext cx="72000" cy="7200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" name="íŝľïdê"/>
            <p:cNvGrpSpPr/>
            <p:nvPr/>
          </p:nvGrpSpPr>
          <p:grpSpPr>
            <a:xfrm>
              <a:off x="3099905" y="1130300"/>
              <a:ext cx="1828978" cy="5003800"/>
              <a:chOff x="3099905" y="1130300"/>
              <a:chExt cx="1828978" cy="5003800"/>
            </a:xfrm>
          </p:grpSpPr>
          <p:grpSp>
            <p:nvGrpSpPr>
              <p:cNvPr id="40" name="íślïdè"/>
              <p:cNvGrpSpPr/>
              <p:nvPr/>
            </p:nvGrpSpPr>
            <p:grpSpPr>
              <a:xfrm>
                <a:off x="3589473" y="1539875"/>
                <a:ext cx="849842" cy="942956"/>
                <a:chOff x="3589473" y="1539875"/>
                <a:chExt cx="849842" cy="942956"/>
              </a:xfrm>
            </p:grpSpPr>
            <p:sp>
              <p:nvSpPr>
                <p:cNvPr id="48" name="ï$1iḍe"/>
                <p:cNvSpPr/>
                <p:nvPr/>
              </p:nvSpPr>
              <p:spPr bwMode="auto">
                <a:xfrm>
                  <a:off x="3589473" y="1539875"/>
                  <a:ext cx="849842" cy="942956"/>
                </a:xfrm>
                <a:custGeom>
                  <a:avLst/>
                  <a:gdLst>
                    <a:gd name="T0" fmla="*/ 668 w 1369"/>
                    <a:gd name="T1" fmla="*/ 0 h 1519"/>
                    <a:gd name="T2" fmla="*/ 702 w 1369"/>
                    <a:gd name="T3" fmla="*/ 0 h 1519"/>
                    <a:gd name="T4" fmla="*/ 736 w 1369"/>
                    <a:gd name="T5" fmla="*/ 7 h 1519"/>
                    <a:gd name="T6" fmla="*/ 768 w 1369"/>
                    <a:gd name="T7" fmla="*/ 21 h 1519"/>
                    <a:gd name="T8" fmla="*/ 1284 w 1369"/>
                    <a:gd name="T9" fmla="*/ 318 h 1519"/>
                    <a:gd name="T10" fmla="*/ 1313 w 1369"/>
                    <a:gd name="T11" fmla="*/ 339 h 1519"/>
                    <a:gd name="T12" fmla="*/ 1337 w 1369"/>
                    <a:gd name="T13" fmla="*/ 364 h 1519"/>
                    <a:gd name="T14" fmla="*/ 1354 w 1369"/>
                    <a:gd name="T15" fmla="*/ 395 h 1519"/>
                    <a:gd name="T16" fmla="*/ 1364 w 1369"/>
                    <a:gd name="T17" fmla="*/ 429 h 1519"/>
                    <a:gd name="T18" fmla="*/ 1369 w 1369"/>
                    <a:gd name="T19" fmla="*/ 465 h 1519"/>
                    <a:gd name="T20" fmla="*/ 1369 w 1369"/>
                    <a:gd name="T21" fmla="*/ 1054 h 1519"/>
                    <a:gd name="T22" fmla="*/ 1364 w 1369"/>
                    <a:gd name="T23" fmla="*/ 1090 h 1519"/>
                    <a:gd name="T24" fmla="*/ 1354 w 1369"/>
                    <a:gd name="T25" fmla="*/ 1124 h 1519"/>
                    <a:gd name="T26" fmla="*/ 1337 w 1369"/>
                    <a:gd name="T27" fmla="*/ 1154 h 1519"/>
                    <a:gd name="T28" fmla="*/ 1313 w 1369"/>
                    <a:gd name="T29" fmla="*/ 1181 h 1519"/>
                    <a:gd name="T30" fmla="*/ 1284 w 1369"/>
                    <a:gd name="T31" fmla="*/ 1201 h 1519"/>
                    <a:gd name="T32" fmla="*/ 768 w 1369"/>
                    <a:gd name="T33" fmla="*/ 1497 h 1519"/>
                    <a:gd name="T34" fmla="*/ 736 w 1369"/>
                    <a:gd name="T35" fmla="*/ 1512 h 1519"/>
                    <a:gd name="T36" fmla="*/ 702 w 1369"/>
                    <a:gd name="T37" fmla="*/ 1519 h 1519"/>
                    <a:gd name="T38" fmla="*/ 668 w 1369"/>
                    <a:gd name="T39" fmla="*/ 1519 h 1519"/>
                    <a:gd name="T40" fmla="*/ 632 w 1369"/>
                    <a:gd name="T41" fmla="*/ 1512 h 1519"/>
                    <a:gd name="T42" fmla="*/ 599 w 1369"/>
                    <a:gd name="T43" fmla="*/ 1497 h 1519"/>
                    <a:gd name="T44" fmla="*/ 85 w 1369"/>
                    <a:gd name="T45" fmla="*/ 1201 h 1519"/>
                    <a:gd name="T46" fmla="*/ 56 w 1369"/>
                    <a:gd name="T47" fmla="*/ 1181 h 1519"/>
                    <a:gd name="T48" fmla="*/ 32 w 1369"/>
                    <a:gd name="T49" fmla="*/ 1154 h 1519"/>
                    <a:gd name="T50" fmla="*/ 15 w 1369"/>
                    <a:gd name="T51" fmla="*/ 1124 h 1519"/>
                    <a:gd name="T52" fmla="*/ 3 w 1369"/>
                    <a:gd name="T53" fmla="*/ 1090 h 1519"/>
                    <a:gd name="T54" fmla="*/ 0 w 1369"/>
                    <a:gd name="T55" fmla="*/ 1054 h 1519"/>
                    <a:gd name="T56" fmla="*/ 0 w 1369"/>
                    <a:gd name="T57" fmla="*/ 465 h 1519"/>
                    <a:gd name="T58" fmla="*/ 3 w 1369"/>
                    <a:gd name="T59" fmla="*/ 429 h 1519"/>
                    <a:gd name="T60" fmla="*/ 15 w 1369"/>
                    <a:gd name="T61" fmla="*/ 395 h 1519"/>
                    <a:gd name="T62" fmla="*/ 32 w 1369"/>
                    <a:gd name="T63" fmla="*/ 364 h 1519"/>
                    <a:gd name="T64" fmla="*/ 56 w 1369"/>
                    <a:gd name="T65" fmla="*/ 339 h 1519"/>
                    <a:gd name="T66" fmla="*/ 85 w 1369"/>
                    <a:gd name="T67" fmla="*/ 318 h 1519"/>
                    <a:gd name="T68" fmla="*/ 599 w 1369"/>
                    <a:gd name="T69" fmla="*/ 21 h 1519"/>
                    <a:gd name="T70" fmla="*/ 632 w 1369"/>
                    <a:gd name="T71" fmla="*/ 7 h 1519"/>
                    <a:gd name="T72" fmla="*/ 668 w 1369"/>
                    <a:gd name="T73" fmla="*/ 0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69" h="1519">
                      <a:moveTo>
                        <a:pt x="668" y="0"/>
                      </a:moveTo>
                      <a:lnTo>
                        <a:pt x="702" y="0"/>
                      </a:lnTo>
                      <a:lnTo>
                        <a:pt x="736" y="7"/>
                      </a:lnTo>
                      <a:lnTo>
                        <a:pt x="768" y="21"/>
                      </a:lnTo>
                      <a:lnTo>
                        <a:pt x="1284" y="318"/>
                      </a:lnTo>
                      <a:lnTo>
                        <a:pt x="1313" y="339"/>
                      </a:lnTo>
                      <a:lnTo>
                        <a:pt x="1337" y="364"/>
                      </a:lnTo>
                      <a:lnTo>
                        <a:pt x="1354" y="395"/>
                      </a:lnTo>
                      <a:lnTo>
                        <a:pt x="1364" y="429"/>
                      </a:lnTo>
                      <a:lnTo>
                        <a:pt x="1369" y="465"/>
                      </a:lnTo>
                      <a:lnTo>
                        <a:pt x="1369" y="1054"/>
                      </a:lnTo>
                      <a:lnTo>
                        <a:pt x="1364" y="1090"/>
                      </a:lnTo>
                      <a:lnTo>
                        <a:pt x="1354" y="1124"/>
                      </a:lnTo>
                      <a:lnTo>
                        <a:pt x="1337" y="1154"/>
                      </a:lnTo>
                      <a:lnTo>
                        <a:pt x="1313" y="1181"/>
                      </a:lnTo>
                      <a:lnTo>
                        <a:pt x="1284" y="1201"/>
                      </a:lnTo>
                      <a:lnTo>
                        <a:pt x="768" y="1497"/>
                      </a:lnTo>
                      <a:lnTo>
                        <a:pt x="736" y="1512"/>
                      </a:lnTo>
                      <a:lnTo>
                        <a:pt x="702" y="1519"/>
                      </a:lnTo>
                      <a:lnTo>
                        <a:pt x="668" y="1519"/>
                      </a:lnTo>
                      <a:lnTo>
                        <a:pt x="632" y="1512"/>
                      </a:lnTo>
                      <a:lnTo>
                        <a:pt x="599" y="1497"/>
                      </a:lnTo>
                      <a:lnTo>
                        <a:pt x="85" y="1201"/>
                      </a:lnTo>
                      <a:lnTo>
                        <a:pt x="56" y="1181"/>
                      </a:lnTo>
                      <a:lnTo>
                        <a:pt x="32" y="1154"/>
                      </a:lnTo>
                      <a:lnTo>
                        <a:pt x="15" y="1124"/>
                      </a:lnTo>
                      <a:lnTo>
                        <a:pt x="3" y="1090"/>
                      </a:lnTo>
                      <a:lnTo>
                        <a:pt x="0" y="1054"/>
                      </a:lnTo>
                      <a:lnTo>
                        <a:pt x="0" y="465"/>
                      </a:lnTo>
                      <a:lnTo>
                        <a:pt x="3" y="429"/>
                      </a:lnTo>
                      <a:lnTo>
                        <a:pt x="15" y="395"/>
                      </a:lnTo>
                      <a:lnTo>
                        <a:pt x="32" y="364"/>
                      </a:lnTo>
                      <a:lnTo>
                        <a:pt x="56" y="339"/>
                      </a:lnTo>
                      <a:lnTo>
                        <a:pt x="85" y="318"/>
                      </a:lnTo>
                      <a:lnTo>
                        <a:pt x="599" y="21"/>
                      </a:lnTo>
                      <a:lnTo>
                        <a:pt x="632" y="7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rgbClr val="C8A361"/>
                </a:solidFill>
                <a:ln w="3175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ru-RU" sz="1600" i="1" u="sng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9" name="ïšľíde"/>
                <p:cNvSpPr/>
                <p:nvPr/>
              </p:nvSpPr>
              <p:spPr>
                <a:xfrm>
                  <a:off x="3840660" y="1858244"/>
                  <a:ext cx="347468" cy="306219"/>
                </a:xfrm>
                <a:custGeom>
                  <a:avLst/>
                  <a:gdLst>
                    <a:gd name="T0" fmla="*/ 2472 w 2641"/>
                    <a:gd name="T1" fmla="*/ 1969 h 2331"/>
                    <a:gd name="T2" fmla="*/ 2472 w 2641"/>
                    <a:gd name="T3" fmla="*/ 1969 h 2331"/>
                    <a:gd name="T4" fmla="*/ 2426 w 2641"/>
                    <a:gd name="T5" fmla="*/ 2194 h 2331"/>
                    <a:gd name="T6" fmla="*/ 2258 w 2641"/>
                    <a:gd name="T7" fmla="*/ 2331 h 2331"/>
                    <a:gd name="T8" fmla="*/ 269 w 2641"/>
                    <a:gd name="T9" fmla="*/ 2331 h 2331"/>
                    <a:gd name="T10" fmla="*/ 101 w 2641"/>
                    <a:gd name="T11" fmla="*/ 2126 h 2331"/>
                    <a:gd name="T12" fmla="*/ 293 w 2641"/>
                    <a:gd name="T13" fmla="*/ 1188 h 2331"/>
                    <a:gd name="T14" fmla="*/ 414 w 2641"/>
                    <a:gd name="T15" fmla="*/ 1052 h 2331"/>
                    <a:gd name="T16" fmla="*/ 414 w 2641"/>
                    <a:gd name="T17" fmla="*/ 1052 h 2331"/>
                    <a:gd name="T18" fmla="*/ 428 w 2641"/>
                    <a:gd name="T19" fmla="*/ 1049 h 2331"/>
                    <a:gd name="T20" fmla="*/ 428 w 2641"/>
                    <a:gd name="T21" fmla="*/ 1048 h 2331"/>
                    <a:gd name="T22" fmla="*/ 441 w 2641"/>
                    <a:gd name="T23" fmla="*/ 1046 h 2331"/>
                    <a:gd name="T24" fmla="*/ 445 w 2641"/>
                    <a:gd name="T25" fmla="*/ 1045 h 2331"/>
                    <a:gd name="T26" fmla="*/ 455 w 2641"/>
                    <a:gd name="T27" fmla="*/ 1044 h 2331"/>
                    <a:gd name="T28" fmla="*/ 470 w 2641"/>
                    <a:gd name="T29" fmla="*/ 1044 h 2331"/>
                    <a:gd name="T30" fmla="*/ 548 w 2641"/>
                    <a:gd name="T31" fmla="*/ 1044 h 2331"/>
                    <a:gd name="T32" fmla="*/ 2118 w 2641"/>
                    <a:gd name="T33" fmla="*/ 1044 h 2331"/>
                    <a:gd name="T34" fmla="*/ 2251 w 2641"/>
                    <a:gd name="T35" fmla="*/ 1044 h 2331"/>
                    <a:gd name="T36" fmla="*/ 2472 w 2641"/>
                    <a:gd name="T37" fmla="*/ 1044 h 2331"/>
                    <a:gd name="T38" fmla="*/ 2555 w 2641"/>
                    <a:gd name="T39" fmla="*/ 1044 h 2331"/>
                    <a:gd name="T40" fmla="*/ 2615 w 2641"/>
                    <a:gd name="T41" fmla="*/ 1068 h 2331"/>
                    <a:gd name="T42" fmla="*/ 2641 w 2641"/>
                    <a:gd name="T43" fmla="*/ 1127 h 2331"/>
                    <a:gd name="T44" fmla="*/ 2639 w 2641"/>
                    <a:gd name="T45" fmla="*/ 1147 h 2331"/>
                    <a:gd name="T46" fmla="*/ 2472 w 2641"/>
                    <a:gd name="T47" fmla="*/ 1969 h 2331"/>
                    <a:gd name="T48" fmla="*/ 2471 w 2641"/>
                    <a:gd name="T49" fmla="*/ 910 h 2331"/>
                    <a:gd name="T50" fmla="*/ 2320 w 2641"/>
                    <a:gd name="T51" fmla="*/ 774 h 2331"/>
                    <a:gd name="T52" fmla="*/ 2251 w 2641"/>
                    <a:gd name="T53" fmla="*/ 774 h 2331"/>
                    <a:gd name="T54" fmla="*/ 2251 w 2641"/>
                    <a:gd name="T55" fmla="*/ 910 h 2331"/>
                    <a:gd name="T56" fmla="*/ 2471 w 2641"/>
                    <a:gd name="T57" fmla="*/ 910 h 2331"/>
                    <a:gd name="T58" fmla="*/ 162 w 2641"/>
                    <a:gd name="T59" fmla="*/ 1162 h 2331"/>
                    <a:gd name="T60" fmla="*/ 414 w 2641"/>
                    <a:gd name="T61" fmla="*/ 915 h 2331"/>
                    <a:gd name="T62" fmla="*/ 414 w 2641"/>
                    <a:gd name="T63" fmla="*/ 548 h 2331"/>
                    <a:gd name="T64" fmla="*/ 178 w 2641"/>
                    <a:gd name="T65" fmla="*/ 548 h 2331"/>
                    <a:gd name="T66" fmla="*/ 0 w 2641"/>
                    <a:gd name="T67" fmla="*/ 726 h 2331"/>
                    <a:gd name="T68" fmla="*/ 0 w 2641"/>
                    <a:gd name="T69" fmla="*/ 1955 h 2331"/>
                    <a:gd name="T70" fmla="*/ 162 w 2641"/>
                    <a:gd name="T71" fmla="*/ 1162 h 2331"/>
                    <a:gd name="T72" fmla="*/ 2118 w 2641"/>
                    <a:gd name="T73" fmla="*/ 75 h 2331"/>
                    <a:gd name="T74" fmla="*/ 2118 w 2641"/>
                    <a:gd name="T75" fmla="*/ 910 h 2331"/>
                    <a:gd name="T76" fmla="*/ 548 w 2641"/>
                    <a:gd name="T77" fmla="*/ 910 h 2331"/>
                    <a:gd name="T78" fmla="*/ 548 w 2641"/>
                    <a:gd name="T79" fmla="*/ 75 h 2331"/>
                    <a:gd name="T80" fmla="*/ 623 w 2641"/>
                    <a:gd name="T81" fmla="*/ 0 h 2331"/>
                    <a:gd name="T82" fmla="*/ 2043 w 2641"/>
                    <a:gd name="T83" fmla="*/ 0 h 2331"/>
                    <a:gd name="T84" fmla="*/ 2118 w 2641"/>
                    <a:gd name="T85" fmla="*/ 75 h 2331"/>
                    <a:gd name="T86" fmla="*/ 1926 w 2641"/>
                    <a:gd name="T87" fmla="*/ 665 h 2331"/>
                    <a:gd name="T88" fmla="*/ 1859 w 2641"/>
                    <a:gd name="T89" fmla="*/ 598 h 2331"/>
                    <a:gd name="T90" fmla="*/ 806 w 2641"/>
                    <a:gd name="T91" fmla="*/ 598 h 2331"/>
                    <a:gd name="T92" fmla="*/ 740 w 2641"/>
                    <a:gd name="T93" fmla="*/ 665 h 2331"/>
                    <a:gd name="T94" fmla="*/ 806 w 2641"/>
                    <a:gd name="T95" fmla="*/ 732 h 2331"/>
                    <a:gd name="T96" fmla="*/ 1859 w 2641"/>
                    <a:gd name="T97" fmla="*/ 732 h 2331"/>
                    <a:gd name="T98" fmla="*/ 1926 w 2641"/>
                    <a:gd name="T99" fmla="*/ 665 h 2331"/>
                    <a:gd name="T100" fmla="*/ 1926 w 2641"/>
                    <a:gd name="T101" fmla="*/ 321 h 2331"/>
                    <a:gd name="T102" fmla="*/ 1859 w 2641"/>
                    <a:gd name="T103" fmla="*/ 254 h 2331"/>
                    <a:gd name="T104" fmla="*/ 806 w 2641"/>
                    <a:gd name="T105" fmla="*/ 254 h 2331"/>
                    <a:gd name="T106" fmla="*/ 740 w 2641"/>
                    <a:gd name="T107" fmla="*/ 321 h 2331"/>
                    <a:gd name="T108" fmla="*/ 806 w 2641"/>
                    <a:gd name="T109" fmla="*/ 388 h 2331"/>
                    <a:gd name="T110" fmla="*/ 1859 w 2641"/>
                    <a:gd name="T111" fmla="*/ 388 h 2331"/>
                    <a:gd name="T112" fmla="*/ 1926 w 2641"/>
                    <a:gd name="T113" fmla="*/ 321 h 2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41" h="2331">
                      <a:moveTo>
                        <a:pt x="2472" y="1969"/>
                      </a:moveTo>
                      <a:lnTo>
                        <a:pt x="2472" y="1969"/>
                      </a:lnTo>
                      <a:lnTo>
                        <a:pt x="2426" y="2194"/>
                      </a:lnTo>
                      <a:cubicBezTo>
                        <a:pt x="2409" y="2274"/>
                        <a:pt x="2339" y="2331"/>
                        <a:pt x="2258" y="2331"/>
                      </a:cubicBezTo>
                      <a:lnTo>
                        <a:pt x="269" y="2331"/>
                      </a:lnTo>
                      <a:cubicBezTo>
                        <a:pt x="161" y="2331"/>
                        <a:pt x="80" y="2232"/>
                        <a:pt x="101" y="2126"/>
                      </a:cubicBezTo>
                      <a:lnTo>
                        <a:pt x="293" y="1188"/>
                      </a:lnTo>
                      <a:cubicBezTo>
                        <a:pt x="306" y="1123"/>
                        <a:pt x="354" y="1072"/>
                        <a:pt x="414" y="1052"/>
                      </a:cubicBezTo>
                      <a:lnTo>
                        <a:pt x="414" y="1052"/>
                      </a:lnTo>
                      <a:cubicBezTo>
                        <a:pt x="419" y="1051"/>
                        <a:pt x="423" y="1050"/>
                        <a:pt x="428" y="1049"/>
                      </a:cubicBezTo>
                      <a:cubicBezTo>
                        <a:pt x="428" y="1049"/>
                        <a:pt x="428" y="1049"/>
                        <a:pt x="428" y="1048"/>
                      </a:cubicBezTo>
                      <a:cubicBezTo>
                        <a:pt x="432" y="1047"/>
                        <a:pt x="437" y="1047"/>
                        <a:pt x="441" y="1046"/>
                      </a:cubicBezTo>
                      <a:cubicBezTo>
                        <a:pt x="442" y="1046"/>
                        <a:pt x="444" y="1046"/>
                        <a:pt x="445" y="1045"/>
                      </a:cubicBezTo>
                      <a:cubicBezTo>
                        <a:pt x="448" y="1045"/>
                        <a:pt x="452" y="1044"/>
                        <a:pt x="455" y="1044"/>
                      </a:cubicBezTo>
                      <a:cubicBezTo>
                        <a:pt x="460" y="1044"/>
                        <a:pt x="465" y="1044"/>
                        <a:pt x="470" y="1044"/>
                      </a:cubicBezTo>
                      <a:lnTo>
                        <a:pt x="548" y="1044"/>
                      </a:lnTo>
                      <a:lnTo>
                        <a:pt x="2118" y="1044"/>
                      </a:lnTo>
                      <a:lnTo>
                        <a:pt x="2251" y="1044"/>
                      </a:lnTo>
                      <a:lnTo>
                        <a:pt x="2472" y="1044"/>
                      </a:lnTo>
                      <a:lnTo>
                        <a:pt x="2555" y="1044"/>
                      </a:lnTo>
                      <a:cubicBezTo>
                        <a:pt x="2579" y="1044"/>
                        <a:pt x="2600" y="1053"/>
                        <a:pt x="2615" y="1068"/>
                      </a:cubicBezTo>
                      <a:cubicBezTo>
                        <a:pt x="2631" y="1084"/>
                        <a:pt x="2640" y="1104"/>
                        <a:pt x="2641" y="1127"/>
                      </a:cubicBezTo>
                      <a:cubicBezTo>
                        <a:pt x="2641" y="1134"/>
                        <a:pt x="2641" y="1140"/>
                        <a:pt x="2639" y="1147"/>
                      </a:cubicBezTo>
                      <a:lnTo>
                        <a:pt x="2472" y="1969"/>
                      </a:lnTo>
                      <a:close/>
                      <a:moveTo>
                        <a:pt x="2471" y="910"/>
                      </a:moveTo>
                      <a:cubicBezTo>
                        <a:pt x="2463" y="834"/>
                        <a:pt x="2398" y="774"/>
                        <a:pt x="2320" y="774"/>
                      </a:cubicBezTo>
                      <a:lnTo>
                        <a:pt x="2251" y="774"/>
                      </a:lnTo>
                      <a:lnTo>
                        <a:pt x="2251" y="910"/>
                      </a:lnTo>
                      <a:lnTo>
                        <a:pt x="2471" y="910"/>
                      </a:lnTo>
                      <a:close/>
                      <a:moveTo>
                        <a:pt x="162" y="1162"/>
                      </a:moveTo>
                      <a:cubicBezTo>
                        <a:pt x="188" y="1034"/>
                        <a:pt x="290" y="938"/>
                        <a:pt x="414" y="915"/>
                      </a:cubicBezTo>
                      <a:lnTo>
                        <a:pt x="414" y="548"/>
                      </a:lnTo>
                      <a:lnTo>
                        <a:pt x="178" y="548"/>
                      </a:lnTo>
                      <a:cubicBezTo>
                        <a:pt x="80" y="548"/>
                        <a:pt x="0" y="628"/>
                        <a:pt x="0" y="726"/>
                      </a:cubicBezTo>
                      <a:lnTo>
                        <a:pt x="0" y="1955"/>
                      </a:lnTo>
                      <a:lnTo>
                        <a:pt x="162" y="1162"/>
                      </a:lnTo>
                      <a:close/>
                      <a:moveTo>
                        <a:pt x="2118" y="75"/>
                      </a:moveTo>
                      <a:lnTo>
                        <a:pt x="2118" y="910"/>
                      </a:lnTo>
                      <a:lnTo>
                        <a:pt x="548" y="910"/>
                      </a:lnTo>
                      <a:lnTo>
                        <a:pt x="548" y="75"/>
                      </a:lnTo>
                      <a:cubicBezTo>
                        <a:pt x="548" y="33"/>
                        <a:pt x="581" y="0"/>
                        <a:pt x="623" y="0"/>
                      </a:cubicBezTo>
                      <a:lnTo>
                        <a:pt x="2043" y="0"/>
                      </a:lnTo>
                      <a:cubicBezTo>
                        <a:pt x="2084" y="0"/>
                        <a:pt x="2118" y="33"/>
                        <a:pt x="2118" y="75"/>
                      </a:cubicBezTo>
                      <a:close/>
                      <a:moveTo>
                        <a:pt x="1926" y="665"/>
                      </a:moveTo>
                      <a:cubicBezTo>
                        <a:pt x="1926" y="628"/>
                        <a:pt x="1896" y="598"/>
                        <a:pt x="1859" y="598"/>
                      </a:cubicBezTo>
                      <a:lnTo>
                        <a:pt x="806" y="598"/>
                      </a:lnTo>
                      <a:cubicBezTo>
                        <a:pt x="769" y="598"/>
                        <a:pt x="740" y="628"/>
                        <a:pt x="740" y="665"/>
                      </a:cubicBezTo>
                      <a:cubicBezTo>
                        <a:pt x="740" y="702"/>
                        <a:pt x="769" y="732"/>
                        <a:pt x="806" y="732"/>
                      </a:cubicBezTo>
                      <a:lnTo>
                        <a:pt x="1859" y="732"/>
                      </a:lnTo>
                      <a:cubicBezTo>
                        <a:pt x="1896" y="732"/>
                        <a:pt x="1926" y="702"/>
                        <a:pt x="1926" y="665"/>
                      </a:cubicBezTo>
                      <a:close/>
                      <a:moveTo>
                        <a:pt x="1926" y="321"/>
                      </a:moveTo>
                      <a:cubicBezTo>
                        <a:pt x="1926" y="284"/>
                        <a:pt x="1896" y="254"/>
                        <a:pt x="1859" y="254"/>
                      </a:cubicBezTo>
                      <a:lnTo>
                        <a:pt x="806" y="254"/>
                      </a:lnTo>
                      <a:cubicBezTo>
                        <a:pt x="769" y="254"/>
                        <a:pt x="740" y="284"/>
                        <a:pt x="740" y="321"/>
                      </a:cubicBezTo>
                      <a:cubicBezTo>
                        <a:pt x="740" y="358"/>
                        <a:pt x="769" y="388"/>
                        <a:pt x="806" y="388"/>
                      </a:cubicBezTo>
                      <a:lnTo>
                        <a:pt x="1859" y="388"/>
                      </a:lnTo>
                      <a:cubicBezTo>
                        <a:pt x="1896" y="388"/>
                        <a:pt x="1926" y="358"/>
                        <a:pt x="1926" y="32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1" name="iṥḻîḓe"/>
              <p:cNvSpPr/>
              <p:nvPr/>
            </p:nvSpPr>
            <p:spPr>
              <a:xfrm>
                <a:off x="3581774" y="1130300"/>
                <a:ext cx="865241" cy="4095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400" u="sng" dirty="0">
                    <a:solidFill>
                      <a:srgbClr val="AD7512"/>
                    </a:solidFill>
                  </a:rPr>
                  <a:t>2016</a:t>
                </a:r>
                <a:endParaRPr lang="en-US" altLang="zh-CN" sz="1400" u="sng" dirty="0">
                  <a:solidFill>
                    <a:srgbClr val="AD7512"/>
                  </a:solidFill>
                </a:endParaRPr>
              </a:p>
            </p:txBody>
          </p:sp>
          <p:grpSp>
            <p:nvGrpSpPr>
              <p:cNvPr id="42" name="îŝlïḍe"/>
              <p:cNvGrpSpPr/>
              <p:nvPr/>
            </p:nvGrpSpPr>
            <p:grpSpPr>
              <a:xfrm>
                <a:off x="3099905" y="4286277"/>
                <a:ext cx="1828978" cy="1847823"/>
                <a:chOff x="913897" y="4286277"/>
                <a:chExt cx="1828978" cy="1847823"/>
              </a:xfrm>
            </p:grpSpPr>
            <p:sp>
              <p:nvSpPr>
                <p:cNvPr id="46" name="îṧḷiďé"/>
                <p:cNvSpPr txBox="1"/>
                <p:nvPr/>
              </p:nvSpPr>
              <p:spPr>
                <a:xfrm>
                  <a:off x="913897" y="4733039"/>
                  <a:ext cx="1828978" cy="1401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rgbClr val="AD7512"/>
                      </a:solidFill>
                    </a:rPr>
                    <a:t>… …</a:t>
                  </a:r>
                  <a:endParaRPr lang="en-US" altLang="zh-CN" sz="1100" dirty="0">
                    <a:solidFill>
                      <a:srgbClr val="AD7512"/>
                    </a:solidFill>
                  </a:endParaRPr>
                </a:p>
              </p:txBody>
            </p:sp>
            <p:sp>
              <p:nvSpPr>
                <p:cNvPr id="47" name="íšḻidê"/>
                <p:cNvSpPr/>
                <p:nvPr/>
              </p:nvSpPr>
              <p:spPr>
                <a:xfrm>
                  <a:off x="913897" y="4286277"/>
                  <a:ext cx="1828978" cy="4467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 algn="ctr"/>
                  <a:r>
                    <a:rPr lang="zh-CN" altLang="en-US" sz="1600" b="1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</p:txBody>
            </p:sp>
          </p:grpSp>
          <p:grpSp>
            <p:nvGrpSpPr>
              <p:cNvPr id="43" name="ïṡľïḋê"/>
              <p:cNvGrpSpPr/>
              <p:nvPr/>
            </p:nvGrpSpPr>
            <p:grpSpPr>
              <a:xfrm>
                <a:off x="3978394" y="2482830"/>
                <a:ext cx="72000" cy="1767446"/>
                <a:chOff x="3978394" y="2482830"/>
                <a:chExt cx="72000" cy="1767446"/>
              </a:xfrm>
            </p:grpSpPr>
            <p:cxnSp>
              <p:nvCxnSpPr>
                <p:cNvPr id="44" name="直接连接符 43"/>
                <p:cNvCxnSpPr/>
                <p:nvPr/>
              </p:nvCxnSpPr>
              <p:spPr>
                <a:xfrm>
                  <a:off x="4014394" y="2482830"/>
                  <a:ext cx="0" cy="1767446"/>
                </a:xfrm>
                <a:prstGeom prst="line">
                  <a:avLst/>
                </a:prstGeom>
                <a:ln w="1270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iślíḋê"/>
                <p:cNvSpPr/>
                <p:nvPr/>
              </p:nvSpPr>
              <p:spPr>
                <a:xfrm>
                  <a:off x="3978394" y="2938509"/>
                  <a:ext cx="72000" cy="72000"/>
                </a:xfrm>
                <a:prstGeom prst="ellipse">
                  <a:avLst/>
                </a:prstGeom>
                <a:solidFill>
                  <a:schemeClr val="accent2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" name="íslíḍe"/>
            <p:cNvGrpSpPr/>
            <p:nvPr/>
          </p:nvGrpSpPr>
          <p:grpSpPr>
            <a:xfrm>
              <a:off x="5175162" y="1130300"/>
              <a:ext cx="1828978" cy="3897020"/>
              <a:chOff x="5175162" y="1130300"/>
              <a:chExt cx="1828978" cy="3897020"/>
            </a:xfrm>
          </p:grpSpPr>
          <p:grpSp>
            <p:nvGrpSpPr>
              <p:cNvPr id="30" name="îṡlïďè"/>
              <p:cNvGrpSpPr/>
              <p:nvPr/>
            </p:nvGrpSpPr>
            <p:grpSpPr>
              <a:xfrm>
                <a:off x="5664730" y="1539875"/>
                <a:ext cx="849842" cy="942956"/>
                <a:chOff x="5664730" y="1539875"/>
                <a:chExt cx="849842" cy="942956"/>
              </a:xfrm>
            </p:grpSpPr>
            <p:sp>
              <p:nvSpPr>
                <p:cNvPr id="38" name="ïśḷîḑè"/>
                <p:cNvSpPr/>
                <p:nvPr/>
              </p:nvSpPr>
              <p:spPr bwMode="auto">
                <a:xfrm>
                  <a:off x="5664730" y="1539875"/>
                  <a:ext cx="849842" cy="942956"/>
                </a:xfrm>
                <a:custGeom>
                  <a:avLst/>
                  <a:gdLst>
                    <a:gd name="T0" fmla="*/ 668 w 1369"/>
                    <a:gd name="T1" fmla="*/ 0 h 1519"/>
                    <a:gd name="T2" fmla="*/ 702 w 1369"/>
                    <a:gd name="T3" fmla="*/ 0 h 1519"/>
                    <a:gd name="T4" fmla="*/ 736 w 1369"/>
                    <a:gd name="T5" fmla="*/ 7 h 1519"/>
                    <a:gd name="T6" fmla="*/ 768 w 1369"/>
                    <a:gd name="T7" fmla="*/ 21 h 1519"/>
                    <a:gd name="T8" fmla="*/ 1284 w 1369"/>
                    <a:gd name="T9" fmla="*/ 318 h 1519"/>
                    <a:gd name="T10" fmla="*/ 1313 w 1369"/>
                    <a:gd name="T11" fmla="*/ 339 h 1519"/>
                    <a:gd name="T12" fmla="*/ 1337 w 1369"/>
                    <a:gd name="T13" fmla="*/ 364 h 1519"/>
                    <a:gd name="T14" fmla="*/ 1354 w 1369"/>
                    <a:gd name="T15" fmla="*/ 395 h 1519"/>
                    <a:gd name="T16" fmla="*/ 1364 w 1369"/>
                    <a:gd name="T17" fmla="*/ 429 h 1519"/>
                    <a:gd name="T18" fmla="*/ 1369 w 1369"/>
                    <a:gd name="T19" fmla="*/ 465 h 1519"/>
                    <a:gd name="T20" fmla="*/ 1369 w 1369"/>
                    <a:gd name="T21" fmla="*/ 1054 h 1519"/>
                    <a:gd name="T22" fmla="*/ 1364 w 1369"/>
                    <a:gd name="T23" fmla="*/ 1090 h 1519"/>
                    <a:gd name="T24" fmla="*/ 1354 w 1369"/>
                    <a:gd name="T25" fmla="*/ 1124 h 1519"/>
                    <a:gd name="T26" fmla="*/ 1337 w 1369"/>
                    <a:gd name="T27" fmla="*/ 1154 h 1519"/>
                    <a:gd name="T28" fmla="*/ 1313 w 1369"/>
                    <a:gd name="T29" fmla="*/ 1181 h 1519"/>
                    <a:gd name="T30" fmla="*/ 1284 w 1369"/>
                    <a:gd name="T31" fmla="*/ 1201 h 1519"/>
                    <a:gd name="T32" fmla="*/ 768 w 1369"/>
                    <a:gd name="T33" fmla="*/ 1497 h 1519"/>
                    <a:gd name="T34" fmla="*/ 736 w 1369"/>
                    <a:gd name="T35" fmla="*/ 1512 h 1519"/>
                    <a:gd name="T36" fmla="*/ 702 w 1369"/>
                    <a:gd name="T37" fmla="*/ 1519 h 1519"/>
                    <a:gd name="T38" fmla="*/ 668 w 1369"/>
                    <a:gd name="T39" fmla="*/ 1519 h 1519"/>
                    <a:gd name="T40" fmla="*/ 632 w 1369"/>
                    <a:gd name="T41" fmla="*/ 1512 h 1519"/>
                    <a:gd name="T42" fmla="*/ 599 w 1369"/>
                    <a:gd name="T43" fmla="*/ 1497 h 1519"/>
                    <a:gd name="T44" fmla="*/ 85 w 1369"/>
                    <a:gd name="T45" fmla="*/ 1201 h 1519"/>
                    <a:gd name="T46" fmla="*/ 56 w 1369"/>
                    <a:gd name="T47" fmla="*/ 1181 h 1519"/>
                    <a:gd name="T48" fmla="*/ 32 w 1369"/>
                    <a:gd name="T49" fmla="*/ 1154 h 1519"/>
                    <a:gd name="T50" fmla="*/ 15 w 1369"/>
                    <a:gd name="T51" fmla="*/ 1124 h 1519"/>
                    <a:gd name="T52" fmla="*/ 3 w 1369"/>
                    <a:gd name="T53" fmla="*/ 1090 h 1519"/>
                    <a:gd name="T54" fmla="*/ 0 w 1369"/>
                    <a:gd name="T55" fmla="*/ 1054 h 1519"/>
                    <a:gd name="T56" fmla="*/ 0 w 1369"/>
                    <a:gd name="T57" fmla="*/ 465 h 1519"/>
                    <a:gd name="T58" fmla="*/ 3 w 1369"/>
                    <a:gd name="T59" fmla="*/ 429 h 1519"/>
                    <a:gd name="T60" fmla="*/ 15 w 1369"/>
                    <a:gd name="T61" fmla="*/ 395 h 1519"/>
                    <a:gd name="T62" fmla="*/ 32 w 1369"/>
                    <a:gd name="T63" fmla="*/ 364 h 1519"/>
                    <a:gd name="T64" fmla="*/ 56 w 1369"/>
                    <a:gd name="T65" fmla="*/ 339 h 1519"/>
                    <a:gd name="T66" fmla="*/ 85 w 1369"/>
                    <a:gd name="T67" fmla="*/ 318 h 1519"/>
                    <a:gd name="T68" fmla="*/ 599 w 1369"/>
                    <a:gd name="T69" fmla="*/ 21 h 1519"/>
                    <a:gd name="T70" fmla="*/ 632 w 1369"/>
                    <a:gd name="T71" fmla="*/ 7 h 1519"/>
                    <a:gd name="T72" fmla="*/ 668 w 1369"/>
                    <a:gd name="T73" fmla="*/ 0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69" h="1519">
                      <a:moveTo>
                        <a:pt x="668" y="0"/>
                      </a:moveTo>
                      <a:lnTo>
                        <a:pt x="702" y="0"/>
                      </a:lnTo>
                      <a:lnTo>
                        <a:pt x="736" y="7"/>
                      </a:lnTo>
                      <a:lnTo>
                        <a:pt x="768" y="21"/>
                      </a:lnTo>
                      <a:lnTo>
                        <a:pt x="1284" y="318"/>
                      </a:lnTo>
                      <a:lnTo>
                        <a:pt x="1313" y="339"/>
                      </a:lnTo>
                      <a:lnTo>
                        <a:pt x="1337" y="364"/>
                      </a:lnTo>
                      <a:lnTo>
                        <a:pt x="1354" y="395"/>
                      </a:lnTo>
                      <a:lnTo>
                        <a:pt x="1364" y="429"/>
                      </a:lnTo>
                      <a:lnTo>
                        <a:pt x="1369" y="465"/>
                      </a:lnTo>
                      <a:lnTo>
                        <a:pt x="1369" y="1054"/>
                      </a:lnTo>
                      <a:lnTo>
                        <a:pt x="1364" y="1090"/>
                      </a:lnTo>
                      <a:lnTo>
                        <a:pt x="1354" y="1124"/>
                      </a:lnTo>
                      <a:lnTo>
                        <a:pt x="1337" y="1154"/>
                      </a:lnTo>
                      <a:lnTo>
                        <a:pt x="1313" y="1181"/>
                      </a:lnTo>
                      <a:lnTo>
                        <a:pt x="1284" y="1201"/>
                      </a:lnTo>
                      <a:lnTo>
                        <a:pt x="768" y="1497"/>
                      </a:lnTo>
                      <a:lnTo>
                        <a:pt x="736" y="1512"/>
                      </a:lnTo>
                      <a:lnTo>
                        <a:pt x="702" y="1519"/>
                      </a:lnTo>
                      <a:lnTo>
                        <a:pt x="668" y="1519"/>
                      </a:lnTo>
                      <a:lnTo>
                        <a:pt x="632" y="1512"/>
                      </a:lnTo>
                      <a:lnTo>
                        <a:pt x="599" y="1497"/>
                      </a:lnTo>
                      <a:lnTo>
                        <a:pt x="85" y="1201"/>
                      </a:lnTo>
                      <a:lnTo>
                        <a:pt x="56" y="1181"/>
                      </a:lnTo>
                      <a:lnTo>
                        <a:pt x="32" y="1154"/>
                      </a:lnTo>
                      <a:lnTo>
                        <a:pt x="15" y="1124"/>
                      </a:lnTo>
                      <a:lnTo>
                        <a:pt x="3" y="1090"/>
                      </a:lnTo>
                      <a:lnTo>
                        <a:pt x="0" y="1054"/>
                      </a:lnTo>
                      <a:lnTo>
                        <a:pt x="0" y="465"/>
                      </a:lnTo>
                      <a:lnTo>
                        <a:pt x="3" y="429"/>
                      </a:lnTo>
                      <a:lnTo>
                        <a:pt x="15" y="395"/>
                      </a:lnTo>
                      <a:lnTo>
                        <a:pt x="32" y="364"/>
                      </a:lnTo>
                      <a:lnTo>
                        <a:pt x="56" y="339"/>
                      </a:lnTo>
                      <a:lnTo>
                        <a:pt x="85" y="318"/>
                      </a:lnTo>
                      <a:lnTo>
                        <a:pt x="599" y="21"/>
                      </a:lnTo>
                      <a:lnTo>
                        <a:pt x="632" y="7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ru-RU" sz="1600" i="1" u="sng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9" name="íšľíḋé"/>
                <p:cNvSpPr/>
                <p:nvPr/>
              </p:nvSpPr>
              <p:spPr>
                <a:xfrm>
                  <a:off x="5915917" y="1873786"/>
                  <a:ext cx="347468" cy="275133"/>
                </a:xfrm>
                <a:custGeom>
                  <a:avLst/>
                  <a:gdLst>
                    <a:gd name="connsiteX0" fmla="*/ 66529 w 609120"/>
                    <a:gd name="connsiteY0" fmla="*/ 352898 h 482315"/>
                    <a:gd name="connsiteX1" fmla="*/ 542591 w 609120"/>
                    <a:gd name="connsiteY1" fmla="*/ 352898 h 482315"/>
                    <a:gd name="connsiteX2" fmla="*/ 609120 w 609120"/>
                    <a:gd name="connsiteY2" fmla="*/ 452184 h 482315"/>
                    <a:gd name="connsiteX3" fmla="*/ 609120 w 609120"/>
                    <a:gd name="connsiteY3" fmla="*/ 482315 h 482315"/>
                    <a:gd name="connsiteX4" fmla="*/ 0 w 609120"/>
                    <a:gd name="connsiteY4" fmla="*/ 482315 h 482315"/>
                    <a:gd name="connsiteX5" fmla="*/ 0 w 609120"/>
                    <a:gd name="connsiteY5" fmla="*/ 452184 h 482315"/>
                    <a:gd name="connsiteX6" fmla="*/ 278451 w 609120"/>
                    <a:gd name="connsiteY6" fmla="*/ 214237 h 482315"/>
                    <a:gd name="connsiteX7" fmla="*/ 447314 w 609120"/>
                    <a:gd name="connsiteY7" fmla="*/ 214237 h 482315"/>
                    <a:gd name="connsiteX8" fmla="*/ 447314 w 609120"/>
                    <a:gd name="connsiteY8" fmla="*/ 232866 h 482315"/>
                    <a:gd name="connsiteX9" fmla="*/ 278451 w 609120"/>
                    <a:gd name="connsiteY9" fmla="*/ 232866 h 482315"/>
                    <a:gd name="connsiteX10" fmla="*/ 156937 w 609120"/>
                    <a:gd name="connsiteY10" fmla="*/ 214237 h 482315"/>
                    <a:gd name="connsiteX11" fmla="*/ 235970 w 609120"/>
                    <a:gd name="connsiteY11" fmla="*/ 214237 h 482315"/>
                    <a:gd name="connsiteX12" fmla="*/ 235970 w 609120"/>
                    <a:gd name="connsiteY12" fmla="*/ 232866 h 482315"/>
                    <a:gd name="connsiteX13" fmla="*/ 156937 w 609120"/>
                    <a:gd name="connsiteY13" fmla="*/ 232866 h 482315"/>
                    <a:gd name="connsiteX14" fmla="*/ 278451 w 609120"/>
                    <a:gd name="connsiteY14" fmla="*/ 157149 h 482315"/>
                    <a:gd name="connsiteX15" fmla="*/ 447314 w 609120"/>
                    <a:gd name="connsiteY15" fmla="*/ 157149 h 482315"/>
                    <a:gd name="connsiteX16" fmla="*/ 447314 w 609120"/>
                    <a:gd name="connsiteY16" fmla="*/ 175778 h 482315"/>
                    <a:gd name="connsiteX17" fmla="*/ 278451 w 609120"/>
                    <a:gd name="connsiteY17" fmla="*/ 175778 h 482315"/>
                    <a:gd name="connsiteX18" fmla="*/ 156937 w 609120"/>
                    <a:gd name="connsiteY18" fmla="*/ 157149 h 482315"/>
                    <a:gd name="connsiteX19" fmla="*/ 235970 w 609120"/>
                    <a:gd name="connsiteY19" fmla="*/ 157149 h 482315"/>
                    <a:gd name="connsiteX20" fmla="*/ 235970 w 609120"/>
                    <a:gd name="connsiteY20" fmla="*/ 175778 h 482315"/>
                    <a:gd name="connsiteX21" fmla="*/ 156937 w 609120"/>
                    <a:gd name="connsiteY21" fmla="*/ 175778 h 482315"/>
                    <a:gd name="connsiteX22" fmla="*/ 278451 w 609120"/>
                    <a:gd name="connsiteY22" fmla="*/ 99991 h 482315"/>
                    <a:gd name="connsiteX23" fmla="*/ 447314 w 609120"/>
                    <a:gd name="connsiteY23" fmla="*/ 99991 h 482315"/>
                    <a:gd name="connsiteX24" fmla="*/ 447314 w 609120"/>
                    <a:gd name="connsiteY24" fmla="*/ 118691 h 482315"/>
                    <a:gd name="connsiteX25" fmla="*/ 278451 w 609120"/>
                    <a:gd name="connsiteY25" fmla="*/ 118691 h 482315"/>
                    <a:gd name="connsiteX26" fmla="*/ 156937 w 609120"/>
                    <a:gd name="connsiteY26" fmla="*/ 99991 h 482315"/>
                    <a:gd name="connsiteX27" fmla="*/ 235970 w 609120"/>
                    <a:gd name="connsiteY27" fmla="*/ 99991 h 482315"/>
                    <a:gd name="connsiteX28" fmla="*/ 235970 w 609120"/>
                    <a:gd name="connsiteY28" fmla="*/ 118691 h 482315"/>
                    <a:gd name="connsiteX29" fmla="*/ 156937 w 609120"/>
                    <a:gd name="connsiteY29" fmla="*/ 118691 h 482315"/>
                    <a:gd name="connsiteX30" fmla="*/ 116312 w 609120"/>
                    <a:gd name="connsiteY30" fmla="*/ 41471 h 482315"/>
                    <a:gd name="connsiteX31" fmla="*/ 116312 w 609120"/>
                    <a:gd name="connsiteY31" fmla="*/ 288120 h 482315"/>
                    <a:gd name="connsiteX32" fmla="*/ 493160 w 609120"/>
                    <a:gd name="connsiteY32" fmla="*/ 288120 h 482315"/>
                    <a:gd name="connsiteX33" fmla="*/ 493160 w 609120"/>
                    <a:gd name="connsiteY33" fmla="*/ 41471 h 482315"/>
                    <a:gd name="connsiteX34" fmla="*/ 66684 w 609120"/>
                    <a:gd name="connsiteY34" fmla="*/ 0 h 482315"/>
                    <a:gd name="connsiteX35" fmla="*/ 542788 w 609120"/>
                    <a:gd name="connsiteY35" fmla="*/ 0 h 482315"/>
                    <a:gd name="connsiteX36" fmla="*/ 542788 w 609120"/>
                    <a:gd name="connsiteY36" fmla="*/ 329682 h 482315"/>
                    <a:gd name="connsiteX37" fmla="*/ 66684 w 609120"/>
                    <a:gd name="connsiteY37" fmla="*/ 329682 h 48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09120" h="482315">
                      <a:moveTo>
                        <a:pt x="66529" y="352898"/>
                      </a:moveTo>
                      <a:lnTo>
                        <a:pt x="542591" y="352898"/>
                      </a:lnTo>
                      <a:lnTo>
                        <a:pt x="609120" y="452184"/>
                      </a:lnTo>
                      <a:lnTo>
                        <a:pt x="609120" y="482315"/>
                      </a:lnTo>
                      <a:lnTo>
                        <a:pt x="0" y="482315"/>
                      </a:lnTo>
                      <a:lnTo>
                        <a:pt x="0" y="452184"/>
                      </a:lnTo>
                      <a:close/>
                      <a:moveTo>
                        <a:pt x="278451" y="214237"/>
                      </a:moveTo>
                      <a:lnTo>
                        <a:pt x="447314" y="214237"/>
                      </a:lnTo>
                      <a:lnTo>
                        <a:pt x="447314" y="232866"/>
                      </a:lnTo>
                      <a:lnTo>
                        <a:pt x="278451" y="232866"/>
                      </a:lnTo>
                      <a:close/>
                      <a:moveTo>
                        <a:pt x="156937" y="214237"/>
                      </a:moveTo>
                      <a:lnTo>
                        <a:pt x="235970" y="214237"/>
                      </a:lnTo>
                      <a:lnTo>
                        <a:pt x="235970" y="232866"/>
                      </a:lnTo>
                      <a:lnTo>
                        <a:pt x="156937" y="232866"/>
                      </a:lnTo>
                      <a:close/>
                      <a:moveTo>
                        <a:pt x="278451" y="157149"/>
                      </a:moveTo>
                      <a:lnTo>
                        <a:pt x="447314" y="157149"/>
                      </a:lnTo>
                      <a:lnTo>
                        <a:pt x="447314" y="175778"/>
                      </a:lnTo>
                      <a:lnTo>
                        <a:pt x="278451" y="175778"/>
                      </a:lnTo>
                      <a:close/>
                      <a:moveTo>
                        <a:pt x="156937" y="157149"/>
                      </a:moveTo>
                      <a:lnTo>
                        <a:pt x="235970" y="157149"/>
                      </a:lnTo>
                      <a:lnTo>
                        <a:pt x="235970" y="175778"/>
                      </a:lnTo>
                      <a:lnTo>
                        <a:pt x="156937" y="175778"/>
                      </a:lnTo>
                      <a:close/>
                      <a:moveTo>
                        <a:pt x="278451" y="99991"/>
                      </a:moveTo>
                      <a:lnTo>
                        <a:pt x="447314" y="99991"/>
                      </a:lnTo>
                      <a:lnTo>
                        <a:pt x="447314" y="118691"/>
                      </a:lnTo>
                      <a:lnTo>
                        <a:pt x="278451" y="118691"/>
                      </a:lnTo>
                      <a:close/>
                      <a:moveTo>
                        <a:pt x="156937" y="99991"/>
                      </a:moveTo>
                      <a:lnTo>
                        <a:pt x="235970" y="99991"/>
                      </a:lnTo>
                      <a:lnTo>
                        <a:pt x="235970" y="118691"/>
                      </a:lnTo>
                      <a:lnTo>
                        <a:pt x="156937" y="118691"/>
                      </a:lnTo>
                      <a:close/>
                      <a:moveTo>
                        <a:pt x="116312" y="41471"/>
                      </a:moveTo>
                      <a:lnTo>
                        <a:pt x="116312" y="288120"/>
                      </a:lnTo>
                      <a:lnTo>
                        <a:pt x="493160" y="288120"/>
                      </a:lnTo>
                      <a:lnTo>
                        <a:pt x="493160" y="41471"/>
                      </a:lnTo>
                      <a:close/>
                      <a:moveTo>
                        <a:pt x="66684" y="0"/>
                      </a:moveTo>
                      <a:lnTo>
                        <a:pt x="542788" y="0"/>
                      </a:lnTo>
                      <a:lnTo>
                        <a:pt x="542788" y="329682"/>
                      </a:lnTo>
                      <a:lnTo>
                        <a:pt x="66684" y="3296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7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" name="íslîdê"/>
              <p:cNvSpPr/>
              <p:nvPr/>
            </p:nvSpPr>
            <p:spPr>
              <a:xfrm>
                <a:off x="5657031" y="1130300"/>
                <a:ext cx="865241" cy="4095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400" u="sng" dirty="0">
                    <a:solidFill>
                      <a:srgbClr val="AD7512"/>
                    </a:solidFill>
                  </a:rPr>
                  <a:t>2017</a:t>
                </a:r>
                <a:endParaRPr lang="en-US" altLang="zh-CN" sz="1400" u="sng" dirty="0">
                  <a:solidFill>
                    <a:srgbClr val="AD7512"/>
                  </a:solidFill>
                </a:endParaRPr>
              </a:p>
            </p:txBody>
          </p:sp>
          <p:grpSp>
            <p:nvGrpSpPr>
              <p:cNvPr id="32" name="îşḷiḑé"/>
              <p:cNvGrpSpPr/>
              <p:nvPr/>
            </p:nvGrpSpPr>
            <p:grpSpPr>
              <a:xfrm>
                <a:off x="5175162" y="3179497"/>
                <a:ext cx="1828978" cy="1847823"/>
                <a:chOff x="913897" y="4286277"/>
                <a:chExt cx="1828978" cy="1847823"/>
              </a:xfrm>
            </p:grpSpPr>
            <p:sp>
              <p:nvSpPr>
                <p:cNvPr id="36" name="iŝlíďé"/>
                <p:cNvSpPr txBox="1"/>
                <p:nvPr/>
              </p:nvSpPr>
              <p:spPr>
                <a:xfrm>
                  <a:off x="913897" y="4733039"/>
                  <a:ext cx="1828978" cy="1401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rgbClr val="AD7512"/>
                      </a:solidFill>
                    </a:rPr>
                    <a:t>… …</a:t>
                  </a:r>
                  <a:endParaRPr lang="en-US" altLang="zh-CN" sz="1100" dirty="0">
                    <a:solidFill>
                      <a:srgbClr val="AD7512"/>
                    </a:solidFill>
                  </a:endParaRPr>
                </a:p>
              </p:txBody>
            </p:sp>
            <p:sp>
              <p:nvSpPr>
                <p:cNvPr id="37" name="íṧḷîḋê"/>
                <p:cNvSpPr/>
                <p:nvPr/>
              </p:nvSpPr>
              <p:spPr>
                <a:xfrm>
                  <a:off x="913897" y="4286277"/>
                  <a:ext cx="1828978" cy="4467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 algn="ctr"/>
                  <a:r>
                    <a:rPr lang="zh-CN" altLang="en-US" sz="1600" b="1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</p:txBody>
            </p:sp>
          </p:grpSp>
          <p:grpSp>
            <p:nvGrpSpPr>
              <p:cNvPr id="33" name="ísḻîdê"/>
              <p:cNvGrpSpPr/>
              <p:nvPr/>
            </p:nvGrpSpPr>
            <p:grpSpPr>
              <a:xfrm>
                <a:off x="6053651" y="2482831"/>
                <a:ext cx="72000" cy="527678"/>
                <a:chOff x="6053651" y="2482831"/>
                <a:chExt cx="72000" cy="527678"/>
              </a:xfrm>
            </p:grpSpPr>
            <p:cxnSp>
              <p:nvCxnSpPr>
                <p:cNvPr id="34" name="直接连接符 33"/>
                <p:cNvCxnSpPr/>
                <p:nvPr/>
              </p:nvCxnSpPr>
              <p:spPr>
                <a:xfrm>
                  <a:off x="6089651" y="2482831"/>
                  <a:ext cx="0" cy="455678"/>
                </a:xfrm>
                <a:prstGeom prst="line">
                  <a:avLst/>
                </a:prstGeom>
                <a:ln w="1270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ŝliďè"/>
                <p:cNvSpPr/>
                <p:nvPr/>
              </p:nvSpPr>
              <p:spPr>
                <a:xfrm>
                  <a:off x="6053651" y="2938509"/>
                  <a:ext cx="72000" cy="72000"/>
                </a:xfrm>
                <a:prstGeom prst="ellipse">
                  <a:avLst/>
                </a:prstGeom>
                <a:solidFill>
                  <a:schemeClr val="accent3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" name="îsḻïḍé"/>
            <p:cNvGrpSpPr/>
            <p:nvPr/>
          </p:nvGrpSpPr>
          <p:grpSpPr>
            <a:xfrm>
              <a:off x="7250419" y="1130300"/>
              <a:ext cx="1828978" cy="5003800"/>
              <a:chOff x="7250419" y="1130300"/>
              <a:chExt cx="1828978" cy="5003800"/>
            </a:xfrm>
          </p:grpSpPr>
          <p:grpSp>
            <p:nvGrpSpPr>
              <p:cNvPr id="20" name="îṥļîḍê"/>
              <p:cNvGrpSpPr/>
              <p:nvPr/>
            </p:nvGrpSpPr>
            <p:grpSpPr>
              <a:xfrm>
                <a:off x="7739987" y="1539875"/>
                <a:ext cx="849842" cy="942956"/>
                <a:chOff x="7739987" y="1539875"/>
                <a:chExt cx="849842" cy="942956"/>
              </a:xfrm>
            </p:grpSpPr>
            <p:sp>
              <p:nvSpPr>
                <p:cNvPr id="28" name="í$líḓê"/>
                <p:cNvSpPr/>
                <p:nvPr/>
              </p:nvSpPr>
              <p:spPr bwMode="auto">
                <a:xfrm>
                  <a:off x="7739987" y="1539875"/>
                  <a:ext cx="849842" cy="942956"/>
                </a:xfrm>
                <a:custGeom>
                  <a:avLst/>
                  <a:gdLst>
                    <a:gd name="T0" fmla="*/ 668 w 1369"/>
                    <a:gd name="T1" fmla="*/ 0 h 1519"/>
                    <a:gd name="T2" fmla="*/ 702 w 1369"/>
                    <a:gd name="T3" fmla="*/ 0 h 1519"/>
                    <a:gd name="T4" fmla="*/ 736 w 1369"/>
                    <a:gd name="T5" fmla="*/ 7 h 1519"/>
                    <a:gd name="T6" fmla="*/ 768 w 1369"/>
                    <a:gd name="T7" fmla="*/ 21 h 1519"/>
                    <a:gd name="T8" fmla="*/ 1284 w 1369"/>
                    <a:gd name="T9" fmla="*/ 318 h 1519"/>
                    <a:gd name="T10" fmla="*/ 1313 w 1369"/>
                    <a:gd name="T11" fmla="*/ 339 h 1519"/>
                    <a:gd name="T12" fmla="*/ 1337 w 1369"/>
                    <a:gd name="T13" fmla="*/ 364 h 1519"/>
                    <a:gd name="T14" fmla="*/ 1354 w 1369"/>
                    <a:gd name="T15" fmla="*/ 395 h 1519"/>
                    <a:gd name="T16" fmla="*/ 1364 w 1369"/>
                    <a:gd name="T17" fmla="*/ 429 h 1519"/>
                    <a:gd name="T18" fmla="*/ 1369 w 1369"/>
                    <a:gd name="T19" fmla="*/ 465 h 1519"/>
                    <a:gd name="T20" fmla="*/ 1369 w 1369"/>
                    <a:gd name="T21" fmla="*/ 1054 h 1519"/>
                    <a:gd name="T22" fmla="*/ 1364 w 1369"/>
                    <a:gd name="T23" fmla="*/ 1090 h 1519"/>
                    <a:gd name="T24" fmla="*/ 1354 w 1369"/>
                    <a:gd name="T25" fmla="*/ 1124 h 1519"/>
                    <a:gd name="T26" fmla="*/ 1337 w 1369"/>
                    <a:gd name="T27" fmla="*/ 1154 h 1519"/>
                    <a:gd name="T28" fmla="*/ 1313 w 1369"/>
                    <a:gd name="T29" fmla="*/ 1181 h 1519"/>
                    <a:gd name="T30" fmla="*/ 1284 w 1369"/>
                    <a:gd name="T31" fmla="*/ 1201 h 1519"/>
                    <a:gd name="T32" fmla="*/ 768 w 1369"/>
                    <a:gd name="T33" fmla="*/ 1497 h 1519"/>
                    <a:gd name="T34" fmla="*/ 736 w 1369"/>
                    <a:gd name="T35" fmla="*/ 1512 h 1519"/>
                    <a:gd name="T36" fmla="*/ 702 w 1369"/>
                    <a:gd name="T37" fmla="*/ 1519 h 1519"/>
                    <a:gd name="T38" fmla="*/ 668 w 1369"/>
                    <a:gd name="T39" fmla="*/ 1519 h 1519"/>
                    <a:gd name="T40" fmla="*/ 632 w 1369"/>
                    <a:gd name="T41" fmla="*/ 1512 h 1519"/>
                    <a:gd name="T42" fmla="*/ 599 w 1369"/>
                    <a:gd name="T43" fmla="*/ 1497 h 1519"/>
                    <a:gd name="T44" fmla="*/ 85 w 1369"/>
                    <a:gd name="T45" fmla="*/ 1201 h 1519"/>
                    <a:gd name="T46" fmla="*/ 56 w 1369"/>
                    <a:gd name="T47" fmla="*/ 1181 h 1519"/>
                    <a:gd name="T48" fmla="*/ 32 w 1369"/>
                    <a:gd name="T49" fmla="*/ 1154 h 1519"/>
                    <a:gd name="T50" fmla="*/ 15 w 1369"/>
                    <a:gd name="T51" fmla="*/ 1124 h 1519"/>
                    <a:gd name="T52" fmla="*/ 3 w 1369"/>
                    <a:gd name="T53" fmla="*/ 1090 h 1519"/>
                    <a:gd name="T54" fmla="*/ 0 w 1369"/>
                    <a:gd name="T55" fmla="*/ 1054 h 1519"/>
                    <a:gd name="T56" fmla="*/ 0 w 1369"/>
                    <a:gd name="T57" fmla="*/ 465 h 1519"/>
                    <a:gd name="T58" fmla="*/ 3 w 1369"/>
                    <a:gd name="T59" fmla="*/ 429 h 1519"/>
                    <a:gd name="T60" fmla="*/ 15 w 1369"/>
                    <a:gd name="T61" fmla="*/ 395 h 1519"/>
                    <a:gd name="T62" fmla="*/ 32 w 1369"/>
                    <a:gd name="T63" fmla="*/ 364 h 1519"/>
                    <a:gd name="T64" fmla="*/ 56 w 1369"/>
                    <a:gd name="T65" fmla="*/ 339 h 1519"/>
                    <a:gd name="T66" fmla="*/ 85 w 1369"/>
                    <a:gd name="T67" fmla="*/ 318 h 1519"/>
                    <a:gd name="T68" fmla="*/ 599 w 1369"/>
                    <a:gd name="T69" fmla="*/ 21 h 1519"/>
                    <a:gd name="T70" fmla="*/ 632 w 1369"/>
                    <a:gd name="T71" fmla="*/ 7 h 1519"/>
                    <a:gd name="T72" fmla="*/ 668 w 1369"/>
                    <a:gd name="T73" fmla="*/ 0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69" h="1519">
                      <a:moveTo>
                        <a:pt x="668" y="0"/>
                      </a:moveTo>
                      <a:lnTo>
                        <a:pt x="702" y="0"/>
                      </a:lnTo>
                      <a:lnTo>
                        <a:pt x="736" y="7"/>
                      </a:lnTo>
                      <a:lnTo>
                        <a:pt x="768" y="21"/>
                      </a:lnTo>
                      <a:lnTo>
                        <a:pt x="1284" y="318"/>
                      </a:lnTo>
                      <a:lnTo>
                        <a:pt x="1313" y="339"/>
                      </a:lnTo>
                      <a:lnTo>
                        <a:pt x="1337" y="364"/>
                      </a:lnTo>
                      <a:lnTo>
                        <a:pt x="1354" y="395"/>
                      </a:lnTo>
                      <a:lnTo>
                        <a:pt x="1364" y="429"/>
                      </a:lnTo>
                      <a:lnTo>
                        <a:pt x="1369" y="465"/>
                      </a:lnTo>
                      <a:lnTo>
                        <a:pt x="1369" y="1054"/>
                      </a:lnTo>
                      <a:lnTo>
                        <a:pt x="1364" y="1090"/>
                      </a:lnTo>
                      <a:lnTo>
                        <a:pt x="1354" y="1124"/>
                      </a:lnTo>
                      <a:lnTo>
                        <a:pt x="1337" y="1154"/>
                      </a:lnTo>
                      <a:lnTo>
                        <a:pt x="1313" y="1181"/>
                      </a:lnTo>
                      <a:lnTo>
                        <a:pt x="1284" y="1201"/>
                      </a:lnTo>
                      <a:lnTo>
                        <a:pt x="768" y="1497"/>
                      </a:lnTo>
                      <a:lnTo>
                        <a:pt x="736" y="1512"/>
                      </a:lnTo>
                      <a:lnTo>
                        <a:pt x="702" y="1519"/>
                      </a:lnTo>
                      <a:lnTo>
                        <a:pt x="668" y="1519"/>
                      </a:lnTo>
                      <a:lnTo>
                        <a:pt x="632" y="1512"/>
                      </a:lnTo>
                      <a:lnTo>
                        <a:pt x="599" y="1497"/>
                      </a:lnTo>
                      <a:lnTo>
                        <a:pt x="85" y="1201"/>
                      </a:lnTo>
                      <a:lnTo>
                        <a:pt x="56" y="1181"/>
                      </a:lnTo>
                      <a:lnTo>
                        <a:pt x="32" y="1154"/>
                      </a:lnTo>
                      <a:lnTo>
                        <a:pt x="15" y="1124"/>
                      </a:lnTo>
                      <a:lnTo>
                        <a:pt x="3" y="1090"/>
                      </a:lnTo>
                      <a:lnTo>
                        <a:pt x="0" y="1054"/>
                      </a:lnTo>
                      <a:lnTo>
                        <a:pt x="0" y="465"/>
                      </a:lnTo>
                      <a:lnTo>
                        <a:pt x="3" y="429"/>
                      </a:lnTo>
                      <a:lnTo>
                        <a:pt x="15" y="395"/>
                      </a:lnTo>
                      <a:lnTo>
                        <a:pt x="32" y="364"/>
                      </a:lnTo>
                      <a:lnTo>
                        <a:pt x="56" y="339"/>
                      </a:lnTo>
                      <a:lnTo>
                        <a:pt x="85" y="318"/>
                      </a:lnTo>
                      <a:lnTo>
                        <a:pt x="599" y="21"/>
                      </a:lnTo>
                      <a:lnTo>
                        <a:pt x="632" y="7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3175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ru-RU" sz="1600" i="1" u="sng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9" name="išḷiḑe"/>
                <p:cNvSpPr/>
                <p:nvPr/>
              </p:nvSpPr>
              <p:spPr>
                <a:xfrm>
                  <a:off x="7991174" y="1854385"/>
                  <a:ext cx="347468" cy="313935"/>
                </a:xfrm>
                <a:custGeom>
                  <a:avLst/>
                  <a:gdLst>
                    <a:gd name="connsiteX0" fmla="*/ 462909 w 607639"/>
                    <a:gd name="connsiteY0" fmla="*/ 418947 h 548999"/>
                    <a:gd name="connsiteX1" fmla="*/ 607639 w 607639"/>
                    <a:gd name="connsiteY1" fmla="*/ 418947 h 548999"/>
                    <a:gd name="connsiteX2" fmla="*/ 607639 w 607639"/>
                    <a:gd name="connsiteY2" fmla="*/ 548999 h 548999"/>
                    <a:gd name="connsiteX3" fmla="*/ 462909 w 607639"/>
                    <a:gd name="connsiteY3" fmla="*/ 548999 h 548999"/>
                    <a:gd name="connsiteX4" fmla="*/ 231525 w 607639"/>
                    <a:gd name="connsiteY4" fmla="*/ 418947 h 548999"/>
                    <a:gd name="connsiteX5" fmla="*/ 376114 w 607639"/>
                    <a:gd name="connsiteY5" fmla="*/ 418947 h 548999"/>
                    <a:gd name="connsiteX6" fmla="*/ 376114 w 607639"/>
                    <a:gd name="connsiteY6" fmla="*/ 548999 h 548999"/>
                    <a:gd name="connsiteX7" fmla="*/ 231525 w 607639"/>
                    <a:gd name="connsiteY7" fmla="*/ 548999 h 548999"/>
                    <a:gd name="connsiteX8" fmla="*/ 0 w 607639"/>
                    <a:gd name="connsiteY8" fmla="*/ 418947 h 548999"/>
                    <a:gd name="connsiteX9" fmla="*/ 144659 w 607639"/>
                    <a:gd name="connsiteY9" fmla="*/ 418947 h 548999"/>
                    <a:gd name="connsiteX10" fmla="*/ 144659 w 607639"/>
                    <a:gd name="connsiteY10" fmla="*/ 548999 h 548999"/>
                    <a:gd name="connsiteX11" fmla="*/ 0 w 607639"/>
                    <a:gd name="connsiteY11" fmla="*/ 548999 h 548999"/>
                    <a:gd name="connsiteX12" fmla="*/ 282149 w 607639"/>
                    <a:gd name="connsiteY12" fmla="*/ 231172 h 548999"/>
                    <a:gd name="connsiteX13" fmla="*/ 325490 w 607639"/>
                    <a:gd name="connsiteY13" fmla="*/ 231172 h 548999"/>
                    <a:gd name="connsiteX14" fmla="*/ 325490 w 607639"/>
                    <a:gd name="connsiteY14" fmla="*/ 281751 h 548999"/>
                    <a:gd name="connsiteX15" fmla="*/ 556973 w 607639"/>
                    <a:gd name="connsiteY15" fmla="*/ 281751 h 548999"/>
                    <a:gd name="connsiteX16" fmla="*/ 556973 w 607639"/>
                    <a:gd name="connsiteY16" fmla="*/ 375619 h 548999"/>
                    <a:gd name="connsiteX17" fmla="*/ 513542 w 607639"/>
                    <a:gd name="connsiteY17" fmla="*/ 375619 h 548999"/>
                    <a:gd name="connsiteX18" fmla="*/ 513542 w 607639"/>
                    <a:gd name="connsiteY18" fmla="*/ 325040 h 548999"/>
                    <a:gd name="connsiteX19" fmla="*/ 325490 w 607639"/>
                    <a:gd name="connsiteY19" fmla="*/ 325040 h 548999"/>
                    <a:gd name="connsiteX20" fmla="*/ 325490 w 607639"/>
                    <a:gd name="connsiteY20" fmla="*/ 375619 h 548999"/>
                    <a:gd name="connsiteX21" fmla="*/ 282149 w 607639"/>
                    <a:gd name="connsiteY21" fmla="*/ 375619 h 548999"/>
                    <a:gd name="connsiteX22" fmla="*/ 282149 w 607639"/>
                    <a:gd name="connsiteY22" fmla="*/ 325040 h 548999"/>
                    <a:gd name="connsiteX23" fmla="*/ 94097 w 607639"/>
                    <a:gd name="connsiteY23" fmla="*/ 325040 h 548999"/>
                    <a:gd name="connsiteX24" fmla="*/ 94097 w 607639"/>
                    <a:gd name="connsiteY24" fmla="*/ 375619 h 548999"/>
                    <a:gd name="connsiteX25" fmla="*/ 50666 w 607639"/>
                    <a:gd name="connsiteY25" fmla="*/ 375619 h 548999"/>
                    <a:gd name="connsiteX26" fmla="*/ 50666 w 607639"/>
                    <a:gd name="connsiteY26" fmla="*/ 281751 h 548999"/>
                    <a:gd name="connsiteX27" fmla="*/ 282149 w 607639"/>
                    <a:gd name="connsiteY27" fmla="*/ 281751 h 548999"/>
                    <a:gd name="connsiteX28" fmla="*/ 159125 w 607639"/>
                    <a:gd name="connsiteY28" fmla="*/ 0 h 548999"/>
                    <a:gd name="connsiteX29" fmla="*/ 448514 w 607639"/>
                    <a:gd name="connsiteY29" fmla="*/ 0 h 548999"/>
                    <a:gd name="connsiteX30" fmla="*/ 448514 w 607639"/>
                    <a:gd name="connsiteY30" fmla="*/ 187845 h 548999"/>
                    <a:gd name="connsiteX31" fmla="*/ 159125 w 607639"/>
                    <a:gd name="connsiteY31" fmla="*/ 187845 h 548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07639" h="548999">
                      <a:moveTo>
                        <a:pt x="462909" y="418947"/>
                      </a:moveTo>
                      <a:lnTo>
                        <a:pt x="607639" y="418947"/>
                      </a:lnTo>
                      <a:lnTo>
                        <a:pt x="607639" y="548999"/>
                      </a:lnTo>
                      <a:lnTo>
                        <a:pt x="462909" y="548999"/>
                      </a:lnTo>
                      <a:close/>
                      <a:moveTo>
                        <a:pt x="231525" y="418947"/>
                      </a:moveTo>
                      <a:lnTo>
                        <a:pt x="376114" y="418947"/>
                      </a:lnTo>
                      <a:lnTo>
                        <a:pt x="376114" y="548999"/>
                      </a:lnTo>
                      <a:lnTo>
                        <a:pt x="231525" y="548999"/>
                      </a:lnTo>
                      <a:close/>
                      <a:moveTo>
                        <a:pt x="0" y="418947"/>
                      </a:moveTo>
                      <a:lnTo>
                        <a:pt x="144659" y="418947"/>
                      </a:lnTo>
                      <a:lnTo>
                        <a:pt x="144659" y="548999"/>
                      </a:lnTo>
                      <a:lnTo>
                        <a:pt x="0" y="548999"/>
                      </a:lnTo>
                      <a:close/>
                      <a:moveTo>
                        <a:pt x="282149" y="231172"/>
                      </a:moveTo>
                      <a:lnTo>
                        <a:pt x="325490" y="231172"/>
                      </a:lnTo>
                      <a:lnTo>
                        <a:pt x="325490" y="281751"/>
                      </a:lnTo>
                      <a:lnTo>
                        <a:pt x="556973" y="281751"/>
                      </a:lnTo>
                      <a:lnTo>
                        <a:pt x="556973" y="375619"/>
                      </a:lnTo>
                      <a:lnTo>
                        <a:pt x="513542" y="375619"/>
                      </a:lnTo>
                      <a:lnTo>
                        <a:pt x="513542" y="325040"/>
                      </a:lnTo>
                      <a:lnTo>
                        <a:pt x="325490" y="325040"/>
                      </a:lnTo>
                      <a:lnTo>
                        <a:pt x="325490" y="375619"/>
                      </a:lnTo>
                      <a:lnTo>
                        <a:pt x="282149" y="375619"/>
                      </a:lnTo>
                      <a:lnTo>
                        <a:pt x="282149" y="325040"/>
                      </a:lnTo>
                      <a:lnTo>
                        <a:pt x="94097" y="325040"/>
                      </a:lnTo>
                      <a:lnTo>
                        <a:pt x="94097" y="375619"/>
                      </a:lnTo>
                      <a:lnTo>
                        <a:pt x="50666" y="375619"/>
                      </a:lnTo>
                      <a:lnTo>
                        <a:pt x="50666" y="281751"/>
                      </a:lnTo>
                      <a:lnTo>
                        <a:pt x="282149" y="281751"/>
                      </a:lnTo>
                      <a:close/>
                      <a:moveTo>
                        <a:pt x="159125" y="0"/>
                      </a:moveTo>
                      <a:lnTo>
                        <a:pt x="448514" y="0"/>
                      </a:lnTo>
                      <a:lnTo>
                        <a:pt x="448514" y="187845"/>
                      </a:lnTo>
                      <a:lnTo>
                        <a:pt x="159125" y="18784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îṩlíḋé"/>
              <p:cNvSpPr/>
              <p:nvPr/>
            </p:nvSpPr>
            <p:spPr>
              <a:xfrm>
                <a:off x="7732288" y="1130300"/>
                <a:ext cx="865241" cy="4095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400" u="sng" dirty="0">
                    <a:solidFill>
                      <a:srgbClr val="AD7512"/>
                    </a:solidFill>
                  </a:rPr>
                  <a:t>2018</a:t>
                </a:r>
                <a:endParaRPr lang="en-US" altLang="zh-CN" sz="1400" u="sng" dirty="0">
                  <a:solidFill>
                    <a:srgbClr val="AD7512"/>
                  </a:solidFill>
                </a:endParaRPr>
              </a:p>
            </p:txBody>
          </p:sp>
          <p:grpSp>
            <p:nvGrpSpPr>
              <p:cNvPr id="22" name="îşḻiḋé"/>
              <p:cNvGrpSpPr/>
              <p:nvPr/>
            </p:nvGrpSpPr>
            <p:grpSpPr>
              <a:xfrm>
                <a:off x="7250419" y="4286277"/>
                <a:ext cx="1828978" cy="1847823"/>
                <a:chOff x="913897" y="4286277"/>
                <a:chExt cx="1828978" cy="1847823"/>
              </a:xfrm>
            </p:grpSpPr>
            <p:sp>
              <p:nvSpPr>
                <p:cNvPr id="26" name="îṡľiḋê"/>
                <p:cNvSpPr txBox="1"/>
                <p:nvPr/>
              </p:nvSpPr>
              <p:spPr>
                <a:xfrm>
                  <a:off x="913897" y="4733039"/>
                  <a:ext cx="1828978" cy="1401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rgbClr val="AD7512"/>
                      </a:solidFill>
                    </a:rPr>
                    <a:t>… …</a:t>
                  </a:r>
                  <a:endParaRPr lang="en-US" altLang="zh-CN" sz="1100" dirty="0">
                    <a:solidFill>
                      <a:srgbClr val="AD7512"/>
                    </a:solidFill>
                  </a:endParaRPr>
                </a:p>
              </p:txBody>
            </p:sp>
            <p:sp>
              <p:nvSpPr>
                <p:cNvPr id="27" name="îšḷîḍè"/>
                <p:cNvSpPr/>
                <p:nvPr/>
              </p:nvSpPr>
              <p:spPr>
                <a:xfrm>
                  <a:off x="913897" y="4286277"/>
                  <a:ext cx="1828978" cy="4467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 algn="ctr"/>
                  <a:r>
                    <a:rPr lang="zh-CN" altLang="en-US" sz="1600" b="1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</p:txBody>
            </p:sp>
          </p:grpSp>
          <p:grpSp>
            <p:nvGrpSpPr>
              <p:cNvPr id="23" name="iṣḻïdé"/>
              <p:cNvGrpSpPr/>
              <p:nvPr/>
            </p:nvGrpSpPr>
            <p:grpSpPr>
              <a:xfrm>
                <a:off x="8128908" y="2482830"/>
                <a:ext cx="72000" cy="1767446"/>
                <a:chOff x="8128908" y="2482830"/>
                <a:chExt cx="72000" cy="1767446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8164908" y="2482830"/>
                  <a:ext cx="0" cy="1767446"/>
                </a:xfrm>
                <a:prstGeom prst="line">
                  <a:avLst/>
                </a:prstGeom>
                <a:ln w="1270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íṡlïḋê"/>
                <p:cNvSpPr/>
                <p:nvPr/>
              </p:nvSpPr>
              <p:spPr>
                <a:xfrm>
                  <a:off x="8128908" y="2938509"/>
                  <a:ext cx="72000" cy="72000"/>
                </a:xfrm>
                <a:prstGeom prst="ellipse">
                  <a:avLst/>
                </a:prstGeom>
                <a:solidFill>
                  <a:schemeClr val="accent4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íŝḷîḑe"/>
            <p:cNvGrpSpPr/>
            <p:nvPr/>
          </p:nvGrpSpPr>
          <p:grpSpPr>
            <a:xfrm>
              <a:off x="9325674" y="1130300"/>
              <a:ext cx="1828978" cy="3897020"/>
              <a:chOff x="9325674" y="1130300"/>
              <a:chExt cx="1828978" cy="3897020"/>
            </a:xfrm>
          </p:grpSpPr>
          <p:grpSp>
            <p:nvGrpSpPr>
              <p:cNvPr id="10" name="ïŝ1íḓe"/>
              <p:cNvGrpSpPr/>
              <p:nvPr/>
            </p:nvGrpSpPr>
            <p:grpSpPr>
              <a:xfrm>
                <a:off x="9815242" y="1539875"/>
                <a:ext cx="849842" cy="942956"/>
                <a:chOff x="9815242" y="1539875"/>
                <a:chExt cx="849842" cy="942956"/>
              </a:xfrm>
            </p:grpSpPr>
            <p:sp>
              <p:nvSpPr>
                <p:cNvPr id="18" name="îṧ1íḍe"/>
                <p:cNvSpPr/>
                <p:nvPr/>
              </p:nvSpPr>
              <p:spPr bwMode="auto">
                <a:xfrm>
                  <a:off x="9815242" y="1539875"/>
                  <a:ext cx="849842" cy="942956"/>
                </a:xfrm>
                <a:custGeom>
                  <a:avLst/>
                  <a:gdLst>
                    <a:gd name="T0" fmla="*/ 668 w 1369"/>
                    <a:gd name="T1" fmla="*/ 0 h 1519"/>
                    <a:gd name="T2" fmla="*/ 702 w 1369"/>
                    <a:gd name="T3" fmla="*/ 0 h 1519"/>
                    <a:gd name="T4" fmla="*/ 736 w 1369"/>
                    <a:gd name="T5" fmla="*/ 7 h 1519"/>
                    <a:gd name="T6" fmla="*/ 768 w 1369"/>
                    <a:gd name="T7" fmla="*/ 21 h 1519"/>
                    <a:gd name="T8" fmla="*/ 1284 w 1369"/>
                    <a:gd name="T9" fmla="*/ 318 h 1519"/>
                    <a:gd name="T10" fmla="*/ 1313 w 1369"/>
                    <a:gd name="T11" fmla="*/ 339 h 1519"/>
                    <a:gd name="T12" fmla="*/ 1337 w 1369"/>
                    <a:gd name="T13" fmla="*/ 364 h 1519"/>
                    <a:gd name="T14" fmla="*/ 1354 w 1369"/>
                    <a:gd name="T15" fmla="*/ 395 h 1519"/>
                    <a:gd name="T16" fmla="*/ 1364 w 1369"/>
                    <a:gd name="T17" fmla="*/ 429 h 1519"/>
                    <a:gd name="T18" fmla="*/ 1369 w 1369"/>
                    <a:gd name="T19" fmla="*/ 465 h 1519"/>
                    <a:gd name="T20" fmla="*/ 1369 w 1369"/>
                    <a:gd name="T21" fmla="*/ 1054 h 1519"/>
                    <a:gd name="T22" fmla="*/ 1364 w 1369"/>
                    <a:gd name="T23" fmla="*/ 1090 h 1519"/>
                    <a:gd name="T24" fmla="*/ 1354 w 1369"/>
                    <a:gd name="T25" fmla="*/ 1124 h 1519"/>
                    <a:gd name="T26" fmla="*/ 1337 w 1369"/>
                    <a:gd name="T27" fmla="*/ 1154 h 1519"/>
                    <a:gd name="T28" fmla="*/ 1313 w 1369"/>
                    <a:gd name="T29" fmla="*/ 1181 h 1519"/>
                    <a:gd name="T30" fmla="*/ 1284 w 1369"/>
                    <a:gd name="T31" fmla="*/ 1201 h 1519"/>
                    <a:gd name="T32" fmla="*/ 768 w 1369"/>
                    <a:gd name="T33" fmla="*/ 1497 h 1519"/>
                    <a:gd name="T34" fmla="*/ 736 w 1369"/>
                    <a:gd name="T35" fmla="*/ 1512 h 1519"/>
                    <a:gd name="T36" fmla="*/ 702 w 1369"/>
                    <a:gd name="T37" fmla="*/ 1519 h 1519"/>
                    <a:gd name="T38" fmla="*/ 668 w 1369"/>
                    <a:gd name="T39" fmla="*/ 1519 h 1519"/>
                    <a:gd name="T40" fmla="*/ 632 w 1369"/>
                    <a:gd name="T41" fmla="*/ 1512 h 1519"/>
                    <a:gd name="T42" fmla="*/ 599 w 1369"/>
                    <a:gd name="T43" fmla="*/ 1497 h 1519"/>
                    <a:gd name="T44" fmla="*/ 85 w 1369"/>
                    <a:gd name="T45" fmla="*/ 1201 h 1519"/>
                    <a:gd name="T46" fmla="*/ 56 w 1369"/>
                    <a:gd name="T47" fmla="*/ 1181 h 1519"/>
                    <a:gd name="T48" fmla="*/ 32 w 1369"/>
                    <a:gd name="T49" fmla="*/ 1154 h 1519"/>
                    <a:gd name="T50" fmla="*/ 15 w 1369"/>
                    <a:gd name="T51" fmla="*/ 1124 h 1519"/>
                    <a:gd name="T52" fmla="*/ 3 w 1369"/>
                    <a:gd name="T53" fmla="*/ 1090 h 1519"/>
                    <a:gd name="T54" fmla="*/ 0 w 1369"/>
                    <a:gd name="T55" fmla="*/ 1054 h 1519"/>
                    <a:gd name="T56" fmla="*/ 0 w 1369"/>
                    <a:gd name="T57" fmla="*/ 465 h 1519"/>
                    <a:gd name="T58" fmla="*/ 3 w 1369"/>
                    <a:gd name="T59" fmla="*/ 429 h 1519"/>
                    <a:gd name="T60" fmla="*/ 15 w 1369"/>
                    <a:gd name="T61" fmla="*/ 395 h 1519"/>
                    <a:gd name="T62" fmla="*/ 32 w 1369"/>
                    <a:gd name="T63" fmla="*/ 364 h 1519"/>
                    <a:gd name="T64" fmla="*/ 56 w 1369"/>
                    <a:gd name="T65" fmla="*/ 339 h 1519"/>
                    <a:gd name="T66" fmla="*/ 85 w 1369"/>
                    <a:gd name="T67" fmla="*/ 318 h 1519"/>
                    <a:gd name="T68" fmla="*/ 599 w 1369"/>
                    <a:gd name="T69" fmla="*/ 21 h 1519"/>
                    <a:gd name="T70" fmla="*/ 632 w 1369"/>
                    <a:gd name="T71" fmla="*/ 7 h 1519"/>
                    <a:gd name="T72" fmla="*/ 668 w 1369"/>
                    <a:gd name="T73" fmla="*/ 0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69" h="1519">
                      <a:moveTo>
                        <a:pt x="668" y="0"/>
                      </a:moveTo>
                      <a:lnTo>
                        <a:pt x="702" y="0"/>
                      </a:lnTo>
                      <a:lnTo>
                        <a:pt x="736" y="7"/>
                      </a:lnTo>
                      <a:lnTo>
                        <a:pt x="768" y="21"/>
                      </a:lnTo>
                      <a:lnTo>
                        <a:pt x="1284" y="318"/>
                      </a:lnTo>
                      <a:lnTo>
                        <a:pt x="1313" y="339"/>
                      </a:lnTo>
                      <a:lnTo>
                        <a:pt x="1337" y="364"/>
                      </a:lnTo>
                      <a:lnTo>
                        <a:pt x="1354" y="395"/>
                      </a:lnTo>
                      <a:lnTo>
                        <a:pt x="1364" y="429"/>
                      </a:lnTo>
                      <a:lnTo>
                        <a:pt x="1369" y="465"/>
                      </a:lnTo>
                      <a:lnTo>
                        <a:pt x="1369" y="1054"/>
                      </a:lnTo>
                      <a:lnTo>
                        <a:pt x="1364" y="1090"/>
                      </a:lnTo>
                      <a:lnTo>
                        <a:pt x="1354" y="1124"/>
                      </a:lnTo>
                      <a:lnTo>
                        <a:pt x="1337" y="1154"/>
                      </a:lnTo>
                      <a:lnTo>
                        <a:pt x="1313" y="1181"/>
                      </a:lnTo>
                      <a:lnTo>
                        <a:pt x="1284" y="1201"/>
                      </a:lnTo>
                      <a:lnTo>
                        <a:pt x="768" y="1497"/>
                      </a:lnTo>
                      <a:lnTo>
                        <a:pt x="736" y="1512"/>
                      </a:lnTo>
                      <a:lnTo>
                        <a:pt x="702" y="1519"/>
                      </a:lnTo>
                      <a:lnTo>
                        <a:pt x="668" y="1519"/>
                      </a:lnTo>
                      <a:lnTo>
                        <a:pt x="632" y="1512"/>
                      </a:lnTo>
                      <a:lnTo>
                        <a:pt x="599" y="1497"/>
                      </a:lnTo>
                      <a:lnTo>
                        <a:pt x="85" y="1201"/>
                      </a:lnTo>
                      <a:lnTo>
                        <a:pt x="56" y="1181"/>
                      </a:lnTo>
                      <a:lnTo>
                        <a:pt x="32" y="1154"/>
                      </a:lnTo>
                      <a:lnTo>
                        <a:pt x="15" y="1124"/>
                      </a:lnTo>
                      <a:lnTo>
                        <a:pt x="3" y="1090"/>
                      </a:lnTo>
                      <a:lnTo>
                        <a:pt x="0" y="1054"/>
                      </a:lnTo>
                      <a:lnTo>
                        <a:pt x="0" y="465"/>
                      </a:lnTo>
                      <a:lnTo>
                        <a:pt x="3" y="429"/>
                      </a:lnTo>
                      <a:lnTo>
                        <a:pt x="15" y="395"/>
                      </a:lnTo>
                      <a:lnTo>
                        <a:pt x="32" y="364"/>
                      </a:lnTo>
                      <a:lnTo>
                        <a:pt x="56" y="339"/>
                      </a:lnTo>
                      <a:lnTo>
                        <a:pt x="85" y="318"/>
                      </a:lnTo>
                      <a:lnTo>
                        <a:pt x="599" y="21"/>
                      </a:lnTo>
                      <a:lnTo>
                        <a:pt x="632" y="7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3175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ru-RU" sz="1600" i="1" u="sng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9" name="ïs1ïďé"/>
                <p:cNvSpPr/>
                <p:nvPr/>
              </p:nvSpPr>
              <p:spPr>
                <a:xfrm>
                  <a:off x="10066429" y="1839538"/>
                  <a:ext cx="347468" cy="343630"/>
                </a:xfrm>
                <a:custGeom>
                  <a:avLst/>
                  <a:gdLst>
                    <a:gd name="connsiteX0" fmla="*/ 466437 w 600511"/>
                    <a:gd name="connsiteY0" fmla="*/ 421770 h 593879"/>
                    <a:gd name="connsiteX1" fmla="*/ 504684 w 600511"/>
                    <a:gd name="connsiteY1" fmla="*/ 459981 h 593879"/>
                    <a:gd name="connsiteX2" fmla="*/ 466437 w 600511"/>
                    <a:gd name="connsiteY2" fmla="*/ 498192 h 593879"/>
                    <a:gd name="connsiteX3" fmla="*/ 428190 w 600511"/>
                    <a:gd name="connsiteY3" fmla="*/ 459981 h 593879"/>
                    <a:gd name="connsiteX4" fmla="*/ 466437 w 600511"/>
                    <a:gd name="connsiteY4" fmla="*/ 421770 h 593879"/>
                    <a:gd name="connsiteX5" fmla="*/ 453390 w 600511"/>
                    <a:gd name="connsiteY5" fmla="*/ 375066 h 593879"/>
                    <a:gd name="connsiteX6" fmla="*/ 421127 w 600511"/>
                    <a:gd name="connsiteY6" fmla="*/ 386990 h 593879"/>
                    <a:gd name="connsiteX7" fmla="*/ 418868 w 600511"/>
                    <a:gd name="connsiteY7" fmla="*/ 392146 h 593879"/>
                    <a:gd name="connsiteX8" fmla="*/ 424031 w 600511"/>
                    <a:gd name="connsiteY8" fmla="*/ 406325 h 593879"/>
                    <a:gd name="connsiteX9" fmla="*/ 423385 w 600511"/>
                    <a:gd name="connsiteY9" fmla="*/ 411481 h 593879"/>
                    <a:gd name="connsiteX10" fmla="*/ 416287 w 600511"/>
                    <a:gd name="connsiteY10" fmla="*/ 413737 h 593879"/>
                    <a:gd name="connsiteX11" fmla="*/ 402414 w 600511"/>
                    <a:gd name="connsiteY11" fmla="*/ 407292 h 593879"/>
                    <a:gd name="connsiteX12" fmla="*/ 397252 w 600511"/>
                    <a:gd name="connsiteY12" fmla="*/ 409226 h 593879"/>
                    <a:gd name="connsiteX13" fmla="*/ 383056 w 600511"/>
                    <a:gd name="connsiteY13" fmla="*/ 440485 h 593879"/>
                    <a:gd name="connsiteX14" fmla="*/ 384669 w 600511"/>
                    <a:gd name="connsiteY14" fmla="*/ 445318 h 593879"/>
                    <a:gd name="connsiteX15" fmla="*/ 398542 w 600511"/>
                    <a:gd name="connsiteY15" fmla="*/ 451764 h 593879"/>
                    <a:gd name="connsiteX16" fmla="*/ 401769 w 600511"/>
                    <a:gd name="connsiteY16" fmla="*/ 455953 h 593879"/>
                    <a:gd name="connsiteX17" fmla="*/ 398220 w 600511"/>
                    <a:gd name="connsiteY17" fmla="*/ 462720 h 593879"/>
                    <a:gd name="connsiteX18" fmla="*/ 384024 w 600511"/>
                    <a:gd name="connsiteY18" fmla="*/ 467876 h 593879"/>
                    <a:gd name="connsiteX19" fmla="*/ 381766 w 600511"/>
                    <a:gd name="connsiteY19" fmla="*/ 472710 h 593879"/>
                    <a:gd name="connsiteX20" fmla="*/ 393380 w 600511"/>
                    <a:gd name="connsiteY20" fmla="*/ 504936 h 593879"/>
                    <a:gd name="connsiteX21" fmla="*/ 398542 w 600511"/>
                    <a:gd name="connsiteY21" fmla="*/ 507192 h 593879"/>
                    <a:gd name="connsiteX22" fmla="*/ 412738 w 600511"/>
                    <a:gd name="connsiteY22" fmla="*/ 502036 h 593879"/>
                    <a:gd name="connsiteX23" fmla="*/ 417900 w 600511"/>
                    <a:gd name="connsiteY23" fmla="*/ 502680 h 593879"/>
                    <a:gd name="connsiteX24" fmla="*/ 420159 w 600511"/>
                    <a:gd name="connsiteY24" fmla="*/ 510092 h 593879"/>
                    <a:gd name="connsiteX25" fmla="*/ 413706 w 600511"/>
                    <a:gd name="connsiteY25" fmla="*/ 523949 h 593879"/>
                    <a:gd name="connsiteX26" fmla="*/ 415642 w 600511"/>
                    <a:gd name="connsiteY26" fmla="*/ 528783 h 593879"/>
                    <a:gd name="connsiteX27" fmla="*/ 446937 w 600511"/>
                    <a:gd name="connsiteY27" fmla="*/ 543285 h 593879"/>
                    <a:gd name="connsiteX28" fmla="*/ 451777 w 600511"/>
                    <a:gd name="connsiteY28" fmla="*/ 541351 h 593879"/>
                    <a:gd name="connsiteX29" fmla="*/ 458230 w 600511"/>
                    <a:gd name="connsiteY29" fmla="*/ 527494 h 593879"/>
                    <a:gd name="connsiteX30" fmla="*/ 462424 w 600511"/>
                    <a:gd name="connsiteY30" fmla="*/ 524272 h 593879"/>
                    <a:gd name="connsiteX31" fmla="*/ 469199 w 600511"/>
                    <a:gd name="connsiteY31" fmla="*/ 528139 h 593879"/>
                    <a:gd name="connsiteX32" fmla="*/ 474361 w 600511"/>
                    <a:gd name="connsiteY32" fmla="*/ 542318 h 593879"/>
                    <a:gd name="connsiteX33" fmla="*/ 479201 w 600511"/>
                    <a:gd name="connsiteY33" fmla="*/ 544574 h 593879"/>
                    <a:gd name="connsiteX34" fmla="*/ 511464 w 600511"/>
                    <a:gd name="connsiteY34" fmla="*/ 532650 h 593879"/>
                    <a:gd name="connsiteX35" fmla="*/ 513723 w 600511"/>
                    <a:gd name="connsiteY35" fmla="*/ 527816 h 593879"/>
                    <a:gd name="connsiteX36" fmla="*/ 508560 w 600511"/>
                    <a:gd name="connsiteY36" fmla="*/ 513315 h 593879"/>
                    <a:gd name="connsiteX37" fmla="*/ 509206 w 600511"/>
                    <a:gd name="connsiteY37" fmla="*/ 508159 h 593879"/>
                    <a:gd name="connsiteX38" fmla="*/ 516626 w 600511"/>
                    <a:gd name="connsiteY38" fmla="*/ 506225 h 593879"/>
                    <a:gd name="connsiteX39" fmla="*/ 530500 w 600511"/>
                    <a:gd name="connsiteY39" fmla="*/ 512348 h 593879"/>
                    <a:gd name="connsiteX40" fmla="*/ 535339 w 600511"/>
                    <a:gd name="connsiteY40" fmla="*/ 510737 h 593879"/>
                    <a:gd name="connsiteX41" fmla="*/ 549858 w 600511"/>
                    <a:gd name="connsiteY41" fmla="*/ 479478 h 593879"/>
                    <a:gd name="connsiteX42" fmla="*/ 547922 w 600511"/>
                    <a:gd name="connsiteY42" fmla="*/ 474322 h 593879"/>
                    <a:gd name="connsiteX43" fmla="*/ 534049 w 600511"/>
                    <a:gd name="connsiteY43" fmla="*/ 467876 h 593879"/>
                    <a:gd name="connsiteX44" fmla="*/ 531145 w 600511"/>
                    <a:gd name="connsiteY44" fmla="*/ 461109 h 593879"/>
                    <a:gd name="connsiteX45" fmla="*/ 534694 w 600511"/>
                    <a:gd name="connsiteY45" fmla="*/ 457242 h 593879"/>
                    <a:gd name="connsiteX46" fmla="*/ 548890 w 600511"/>
                    <a:gd name="connsiteY46" fmla="*/ 451764 h 593879"/>
                    <a:gd name="connsiteX47" fmla="*/ 551148 w 600511"/>
                    <a:gd name="connsiteY47" fmla="*/ 446930 h 593879"/>
                    <a:gd name="connsiteX48" fmla="*/ 539211 w 600511"/>
                    <a:gd name="connsiteY48" fmla="*/ 414704 h 593879"/>
                    <a:gd name="connsiteX49" fmla="*/ 534371 w 600511"/>
                    <a:gd name="connsiteY49" fmla="*/ 412448 h 593879"/>
                    <a:gd name="connsiteX50" fmla="*/ 520175 w 600511"/>
                    <a:gd name="connsiteY50" fmla="*/ 417604 h 593879"/>
                    <a:gd name="connsiteX51" fmla="*/ 514691 w 600511"/>
                    <a:gd name="connsiteY51" fmla="*/ 416960 h 593879"/>
                    <a:gd name="connsiteX52" fmla="*/ 512755 w 600511"/>
                    <a:gd name="connsiteY52" fmla="*/ 409548 h 593879"/>
                    <a:gd name="connsiteX53" fmla="*/ 518885 w 600511"/>
                    <a:gd name="connsiteY53" fmla="*/ 396013 h 593879"/>
                    <a:gd name="connsiteX54" fmla="*/ 516949 w 600511"/>
                    <a:gd name="connsiteY54" fmla="*/ 390857 h 593879"/>
                    <a:gd name="connsiteX55" fmla="*/ 485976 w 600511"/>
                    <a:gd name="connsiteY55" fmla="*/ 376355 h 593879"/>
                    <a:gd name="connsiteX56" fmla="*/ 480814 w 600511"/>
                    <a:gd name="connsiteY56" fmla="*/ 378289 h 593879"/>
                    <a:gd name="connsiteX57" fmla="*/ 474361 w 600511"/>
                    <a:gd name="connsiteY57" fmla="*/ 392146 h 593879"/>
                    <a:gd name="connsiteX58" fmla="*/ 470167 w 600511"/>
                    <a:gd name="connsiteY58" fmla="*/ 395368 h 593879"/>
                    <a:gd name="connsiteX59" fmla="*/ 463714 w 600511"/>
                    <a:gd name="connsiteY59" fmla="*/ 391824 h 593879"/>
                    <a:gd name="connsiteX60" fmla="*/ 458230 w 600511"/>
                    <a:gd name="connsiteY60" fmla="*/ 377322 h 593879"/>
                    <a:gd name="connsiteX61" fmla="*/ 453390 w 600511"/>
                    <a:gd name="connsiteY61" fmla="*/ 375066 h 593879"/>
                    <a:gd name="connsiteX62" fmla="*/ 0 w 600511"/>
                    <a:gd name="connsiteY62" fmla="*/ 372515 h 593879"/>
                    <a:gd name="connsiteX63" fmla="*/ 233292 w 600511"/>
                    <a:gd name="connsiteY63" fmla="*/ 465626 h 593879"/>
                    <a:gd name="connsiteX64" fmla="*/ 305248 w 600511"/>
                    <a:gd name="connsiteY64" fmla="*/ 461116 h 593879"/>
                    <a:gd name="connsiteX65" fmla="*/ 332998 w 600511"/>
                    <a:gd name="connsiteY65" fmla="*/ 549716 h 593879"/>
                    <a:gd name="connsiteX66" fmla="*/ 233292 w 600511"/>
                    <a:gd name="connsiteY66" fmla="*/ 558737 h 593879"/>
                    <a:gd name="connsiteX67" fmla="*/ 0 w 600511"/>
                    <a:gd name="connsiteY67" fmla="*/ 465626 h 593879"/>
                    <a:gd name="connsiteX68" fmla="*/ 466295 w 600511"/>
                    <a:gd name="connsiteY68" fmla="*/ 326083 h 593879"/>
                    <a:gd name="connsiteX69" fmla="*/ 600511 w 600511"/>
                    <a:gd name="connsiteY69" fmla="*/ 459820 h 593879"/>
                    <a:gd name="connsiteX70" fmla="*/ 466295 w 600511"/>
                    <a:gd name="connsiteY70" fmla="*/ 593879 h 593879"/>
                    <a:gd name="connsiteX71" fmla="*/ 332080 w 600511"/>
                    <a:gd name="connsiteY71" fmla="*/ 459820 h 593879"/>
                    <a:gd name="connsiteX72" fmla="*/ 466295 w 600511"/>
                    <a:gd name="connsiteY72" fmla="*/ 326083 h 593879"/>
                    <a:gd name="connsiteX73" fmla="*/ 0 w 600511"/>
                    <a:gd name="connsiteY73" fmla="*/ 232654 h 593879"/>
                    <a:gd name="connsiteX74" fmla="*/ 233309 w 600511"/>
                    <a:gd name="connsiteY74" fmla="*/ 326103 h 593879"/>
                    <a:gd name="connsiteX75" fmla="*/ 466296 w 600511"/>
                    <a:gd name="connsiteY75" fmla="*/ 232654 h 593879"/>
                    <a:gd name="connsiteX76" fmla="*/ 466296 w 600511"/>
                    <a:gd name="connsiteY76" fmla="*/ 299035 h 593879"/>
                    <a:gd name="connsiteX77" fmla="*/ 312370 w 600511"/>
                    <a:gd name="connsiteY77" fmla="*/ 413429 h 593879"/>
                    <a:gd name="connsiteX78" fmla="*/ 233309 w 600511"/>
                    <a:gd name="connsiteY78" fmla="*/ 419229 h 593879"/>
                    <a:gd name="connsiteX79" fmla="*/ 0 w 600511"/>
                    <a:gd name="connsiteY79" fmla="*/ 326103 h 593879"/>
                    <a:gd name="connsiteX80" fmla="*/ 233309 w 600511"/>
                    <a:gd name="connsiteY80" fmla="*/ 23200 h 593879"/>
                    <a:gd name="connsiteX81" fmla="*/ 23234 w 600511"/>
                    <a:gd name="connsiteY81" fmla="*/ 93123 h 593879"/>
                    <a:gd name="connsiteX82" fmla="*/ 233309 w 600511"/>
                    <a:gd name="connsiteY82" fmla="*/ 163046 h 593879"/>
                    <a:gd name="connsiteX83" fmla="*/ 443062 w 600511"/>
                    <a:gd name="connsiteY83" fmla="*/ 93123 h 593879"/>
                    <a:gd name="connsiteX84" fmla="*/ 233309 w 600511"/>
                    <a:gd name="connsiteY84" fmla="*/ 23200 h 593879"/>
                    <a:gd name="connsiteX85" fmla="*/ 233309 w 600511"/>
                    <a:gd name="connsiteY85" fmla="*/ 0 h 593879"/>
                    <a:gd name="connsiteX86" fmla="*/ 466296 w 600511"/>
                    <a:gd name="connsiteY86" fmla="*/ 93123 h 593879"/>
                    <a:gd name="connsiteX87" fmla="*/ 466296 w 600511"/>
                    <a:gd name="connsiteY87" fmla="*/ 186246 h 593879"/>
                    <a:gd name="connsiteX88" fmla="*/ 233309 w 600511"/>
                    <a:gd name="connsiteY88" fmla="*/ 279369 h 593879"/>
                    <a:gd name="connsiteX89" fmla="*/ 0 w 600511"/>
                    <a:gd name="connsiteY89" fmla="*/ 186246 h 593879"/>
                    <a:gd name="connsiteX90" fmla="*/ 0 w 600511"/>
                    <a:gd name="connsiteY90" fmla="*/ 93123 h 593879"/>
                    <a:gd name="connsiteX91" fmla="*/ 233309 w 600511"/>
                    <a:gd name="connsiteY91" fmla="*/ 0 h 593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600511" h="593879">
                      <a:moveTo>
                        <a:pt x="466437" y="421770"/>
                      </a:moveTo>
                      <a:cubicBezTo>
                        <a:pt x="487560" y="421770"/>
                        <a:pt x="504684" y="438878"/>
                        <a:pt x="504684" y="459981"/>
                      </a:cubicBezTo>
                      <a:cubicBezTo>
                        <a:pt x="504684" y="481084"/>
                        <a:pt x="487560" y="498192"/>
                        <a:pt x="466437" y="498192"/>
                      </a:cubicBezTo>
                      <a:cubicBezTo>
                        <a:pt x="445314" y="498192"/>
                        <a:pt x="428190" y="481084"/>
                        <a:pt x="428190" y="459981"/>
                      </a:cubicBezTo>
                      <a:cubicBezTo>
                        <a:pt x="428190" y="438878"/>
                        <a:pt x="445314" y="421770"/>
                        <a:pt x="466437" y="421770"/>
                      </a:cubicBezTo>
                      <a:close/>
                      <a:moveTo>
                        <a:pt x="453390" y="375066"/>
                      </a:moveTo>
                      <a:lnTo>
                        <a:pt x="421127" y="386990"/>
                      </a:lnTo>
                      <a:cubicBezTo>
                        <a:pt x="419191" y="387957"/>
                        <a:pt x="418223" y="389890"/>
                        <a:pt x="418868" y="392146"/>
                      </a:cubicBezTo>
                      <a:lnTo>
                        <a:pt x="424031" y="406325"/>
                      </a:lnTo>
                      <a:cubicBezTo>
                        <a:pt x="424998" y="408259"/>
                        <a:pt x="424676" y="410515"/>
                        <a:pt x="423385" y="411481"/>
                      </a:cubicBezTo>
                      <a:cubicBezTo>
                        <a:pt x="422417" y="412448"/>
                        <a:pt x="418223" y="414382"/>
                        <a:pt x="416287" y="413737"/>
                      </a:cubicBezTo>
                      <a:lnTo>
                        <a:pt x="402414" y="407292"/>
                      </a:lnTo>
                      <a:cubicBezTo>
                        <a:pt x="400478" y="406325"/>
                        <a:pt x="398220" y="407292"/>
                        <a:pt x="397252" y="409226"/>
                      </a:cubicBezTo>
                      <a:lnTo>
                        <a:pt x="383056" y="440485"/>
                      </a:lnTo>
                      <a:cubicBezTo>
                        <a:pt x="382088" y="442096"/>
                        <a:pt x="383056" y="444674"/>
                        <a:pt x="384669" y="445318"/>
                      </a:cubicBezTo>
                      <a:lnTo>
                        <a:pt x="398542" y="451764"/>
                      </a:lnTo>
                      <a:cubicBezTo>
                        <a:pt x="400478" y="452730"/>
                        <a:pt x="402091" y="454664"/>
                        <a:pt x="401769" y="455953"/>
                      </a:cubicBezTo>
                      <a:cubicBezTo>
                        <a:pt x="401769" y="457564"/>
                        <a:pt x="400156" y="462076"/>
                        <a:pt x="398220" y="462720"/>
                      </a:cubicBezTo>
                      <a:lnTo>
                        <a:pt x="384024" y="467876"/>
                      </a:lnTo>
                      <a:cubicBezTo>
                        <a:pt x="382088" y="468521"/>
                        <a:pt x="381120" y="470777"/>
                        <a:pt x="381766" y="472710"/>
                      </a:cubicBezTo>
                      <a:lnTo>
                        <a:pt x="393380" y="504936"/>
                      </a:lnTo>
                      <a:cubicBezTo>
                        <a:pt x="394348" y="506870"/>
                        <a:pt x="396607" y="507836"/>
                        <a:pt x="398542" y="507192"/>
                      </a:cubicBezTo>
                      <a:lnTo>
                        <a:pt x="412738" y="502036"/>
                      </a:lnTo>
                      <a:cubicBezTo>
                        <a:pt x="414674" y="501391"/>
                        <a:pt x="417255" y="501713"/>
                        <a:pt x="417900" y="502680"/>
                      </a:cubicBezTo>
                      <a:cubicBezTo>
                        <a:pt x="418868" y="503969"/>
                        <a:pt x="421127" y="508159"/>
                        <a:pt x="420159" y="510092"/>
                      </a:cubicBezTo>
                      <a:lnTo>
                        <a:pt x="413706" y="523949"/>
                      </a:lnTo>
                      <a:cubicBezTo>
                        <a:pt x="412738" y="525561"/>
                        <a:pt x="413706" y="527816"/>
                        <a:pt x="415642" y="528783"/>
                      </a:cubicBezTo>
                      <a:lnTo>
                        <a:pt x="446937" y="543285"/>
                      </a:lnTo>
                      <a:cubicBezTo>
                        <a:pt x="448873" y="544251"/>
                        <a:pt x="451132" y="543285"/>
                        <a:pt x="451777" y="541351"/>
                      </a:cubicBezTo>
                      <a:lnTo>
                        <a:pt x="458230" y="527494"/>
                      </a:lnTo>
                      <a:cubicBezTo>
                        <a:pt x="459198" y="525561"/>
                        <a:pt x="461133" y="524272"/>
                        <a:pt x="462424" y="524272"/>
                      </a:cubicBezTo>
                      <a:cubicBezTo>
                        <a:pt x="464037" y="524272"/>
                        <a:pt x="468554" y="525883"/>
                        <a:pt x="469199" y="528139"/>
                      </a:cubicBezTo>
                      <a:lnTo>
                        <a:pt x="474361" y="542318"/>
                      </a:lnTo>
                      <a:cubicBezTo>
                        <a:pt x="475007" y="544251"/>
                        <a:pt x="477265" y="545218"/>
                        <a:pt x="479201" y="544574"/>
                      </a:cubicBezTo>
                      <a:lnTo>
                        <a:pt x="511464" y="532650"/>
                      </a:lnTo>
                      <a:cubicBezTo>
                        <a:pt x="513400" y="532006"/>
                        <a:pt x="514368" y="529750"/>
                        <a:pt x="513723" y="527816"/>
                      </a:cubicBezTo>
                      <a:lnTo>
                        <a:pt x="508560" y="513315"/>
                      </a:lnTo>
                      <a:cubicBezTo>
                        <a:pt x="507915" y="511381"/>
                        <a:pt x="508238" y="509125"/>
                        <a:pt x="509206" y="508159"/>
                      </a:cubicBezTo>
                      <a:cubicBezTo>
                        <a:pt x="510496" y="507192"/>
                        <a:pt x="514691" y="505258"/>
                        <a:pt x="516626" y="506225"/>
                      </a:cubicBezTo>
                      <a:lnTo>
                        <a:pt x="530500" y="512348"/>
                      </a:lnTo>
                      <a:cubicBezTo>
                        <a:pt x="532435" y="513315"/>
                        <a:pt x="534694" y="512348"/>
                        <a:pt x="535339" y="510737"/>
                      </a:cubicBezTo>
                      <a:lnTo>
                        <a:pt x="549858" y="479478"/>
                      </a:lnTo>
                      <a:cubicBezTo>
                        <a:pt x="550825" y="477544"/>
                        <a:pt x="549858" y="475288"/>
                        <a:pt x="547922" y="474322"/>
                      </a:cubicBezTo>
                      <a:lnTo>
                        <a:pt x="534049" y="467876"/>
                      </a:lnTo>
                      <a:cubicBezTo>
                        <a:pt x="532113" y="467232"/>
                        <a:pt x="531145" y="462398"/>
                        <a:pt x="531145" y="461109"/>
                      </a:cubicBezTo>
                      <a:cubicBezTo>
                        <a:pt x="531145" y="459498"/>
                        <a:pt x="532435" y="457886"/>
                        <a:pt x="534694" y="457242"/>
                      </a:cubicBezTo>
                      <a:lnTo>
                        <a:pt x="548890" y="451764"/>
                      </a:lnTo>
                      <a:cubicBezTo>
                        <a:pt x="550825" y="451119"/>
                        <a:pt x="551793" y="448863"/>
                        <a:pt x="551148" y="446930"/>
                      </a:cubicBezTo>
                      <a:lnTo>
                        <a:pt x="539211" y="414704"/>
                      </a:lnTo>
                      <a:cubicBezTo>
                        <a:pt x="538565" y="412770"/>
                        <a:pt x="536307" y="411804"/>
                        <a:pt x="534371" y="412448"/>
                      </a:cubicBezTo>
                      <a:lnTo>
                        <a:pt x="520175" y="417604"/>
                      </a:lnTo>
                      <a:cubicBezTo>
                        <a:pt x="517917" y="418571"/>
                        <a:pt x="515658" y="418249"/>
                        <a:pt x="514691" y="416960"/>
                      </a:cubicBezTo>
                      <a:cubicBezTo>
                        <a:pt x="513723" y="415993"/>
                        <a:pt x="511787" y="411481"/>
                        <a:pt x="512755" y="409548"/>
                      </a:cubicBezTo>
                      <a:lnTo>
                        <a:pt x="518885" y="396013"/>
                      </a:lnTo>
                      <a:cubicBezTo>
                        <a:pt x="519853" y="394079"/>
                        <a:pt x="518885" y="391824"/>
                        <a:pt x="516949" y="390857"/>
                      </a:cubicBezTo>
                      <a:lnTo>
                        <a:pt x="485976" y="376355"/>
                      </a:lnTo>
                      <a:cubicBezTo>
                        <a:pt x="484040" y="375711"/>
                        <a:pt x="481782" y="376355"/>
                        <a:pt x="480814" y="378289"/>
                      </a:cubicBezTo>
                      <a:lnTo>
                        <a:pt x="474361" y="392146"/>
                      </a:lnTo>
                      <a:cubicBezTo>
                        <a:pt x="473716" y="394079"/>
                        <a:pt x="471780" y="395691"/>
                        <a:pt x="470167" y="395368"/>
                      </a:cubicBezTo>
                      <a:cubicBezTo>
                        <a:pt x="468877" y="395368"/>
                        <a:pt x="464360" y="393757"/>
                        <a:pt x="463714" y="391824"/>
                      </a:cubicBezTo>
                      <a:lnTo>
                        <a:pt x="458230" y="377322"/>
                      </a:lnTo>
                      <a:cubicBezTo>
                        <a:pt x="457584" y="375389"/>
                        <a:pt x="455326" y="374422"/>
                        <a:pt x="453390" y="375066"/>
                      </a:cubicBezTo>
                      <a:close/>
                      <a:moveTo>
                        <a:pt x="0" y="372515"/>
                      </a:moveTo>
                      <a:cubicBezTo>
                        <a:pt x="0" y="424064"/>
                        <a:pt x="104223" y="465626"/>
                        <a:pt x="233292" y="465626"/>
                      </a:cubicBezTo>
                      <a:cubicBezTo>
                        <a:pt x="258461" y="465626"/>
                        <a:pt x="282661" y="464015"/>
                        <a:pt x="305248" y="461116"/>
                      </a:cubicBezTo>
                      <a:cubicBezTo>
                        <a:pt x="305571" y="493978"/>
                        <a:pt x="315574" y="524264"/>
                        <a:pt x="332998" y="549716"/>
                      </a:cubicBezTo>
                      <a:cubicBezTo>
                        <a:pt x="302667" y="555515"/>
                        <a:pt x="268786" y="558737"/>
                        <a:pt x="233292" y="558737"/>
                      </a:cubicBezTo>
                      <a:cubicBezTo>
                        <a:pt x="104546" y="558737"/>
                        <a:pt x="0" y="517175"/>
                        <a:pt x="0" y="465626"/>
                      </a:cubicBezTo>
                      <a:close/>
                      <a:moveTo>
                        <a:pt x="466295" y="326083"/>
                      </a:moveTo>
                      <a:cubicBezTo>
                        <a:pt x="540501" y="326083"/>
                        <a:pt x="600511" y="386023"/>
                        <a:pt x="600511" y="459820"/>
                      </a:cubicBezTo>
                      <a:cubicBezTo>
                        <a:pt x="600511" y="533939"/>
                        <a:pt x="540501" y="593879"/>
                        <a:pt x="466295" y="593879"/>
                      </a:cubicBezTo>
                      <a:cubicBezTo>
                        <a:pt x="392412" y="593879"/>
                        <a:pt x="332080" y="533939"/>
                        <a:pt x="332080" y="459820"/>
                      </a:cubicBezTo>
                      <a:cubicBezTo>
                        <a:pt x="332080" y="386023"/>
                        <a:pt x="392412" y="326083"/>
                        <a:pt x="466295" y="326083"/>
                      </a:cubicBezTo>
                      <a:close/>
                      <a:moveTo>
                        <a:pt x="0" y="232654"/>
                      </a:moveTo>
                      <a:cubicBezTo>
                        <a:pt x="0" y="284212"/>
                        <a:pt x="104554" y="326103"/>
                        <a:pt x="233309" y="326103"/>
                      </a:cubicBezTo>
                      <a:cubicBezTo>
                        <a:pt x="362065" y="326103"/>
                        <a:pt x="466296" y="284212"/>
                        <a:pt x="466296" y="232654"/>
                      </a:cubicBezTo>
                      <a:lnTo>
                        <a:pt x="466296" y="299035"/>
                      </a:lnTo>
                      <a:cubicBezTo>
                        <a:pt x="393689" y="299035"/>
                        <a:pt x="332377" y="347370"/>
                        <a:pt x="312370" y="413429"/>
                      </a:cubicBezTo>
                      <a:cubicBezTo>
                        <a:pt x="287522" y="416973"/>
                        <a:pt x="261061" y="419229"/>
                        <a:pt x="233309" y="419229"/>
                      </a:cubicBezTo>
                      <a:cubicBezTo>
                        <a:pt x="104231" y="419229"/>
                        <a:pt x="0" y="377338"/>
                        <a:pt x="0" y="326103"/>
                      </a:cubicBezTo>
                      <a:close/>
                      <a:moveTo>
                        <a:pt x="233309" y="23200"/>
                      </a:moveTo>
                      <a:cubicBezTo>
                        <a:pt x="105199" y="23200"/>
                        <a:pt x="23234" y="64445"/>
                        <a:pt x="23234" y="93123"/>
                      </a:cubicBezTo>
                      <a:cubicBezTo>
                        <a:pt x="23234" y="121479"/>
                        <a:pt x="105199" y="163046"/>
                        <a:pt x="233309" y="163046"/>
                      </a:cubicBezTo>
                      <a:cubicBezTo>
                        <a:pt x="361420" y="163046"/>
                        <a:pt x="443062" y="121479"/>
                        <a:pt x="443062" y="93123"/>
                      </a:cubicBezTo>
                      <a:cubicBezTo>
                        <a:pt x="443062" y="64445"/>
                        <a:pt x="361420" y="23200"/>
                        <a:pt x="233309" y="23200"/>
                      </a:cubicBezTo>
                      <a:close/>
                      <a:moveTo>
                        <a:pt x="233309" y="0"/>
                      </a:moveTo>
                      <a:cubicBezTo>
                        <a:pt x="362065" y="0"/>
                        <a:pt x="466296" y="41567"/>
                        <a:pt x="466296" y="93123"/>
                      </a:cubicBezTo>
                      <a:lnTo>
                        <a:pt x="466296" y="186246"/>
                      </a:lnTo>
                      <a:cubicBezTo>
                        <a:pt x="466296" y="237802"/>
                        <a:pt x="362065" y="279369"/>
                        <a:pt x="233309" y="279369"/>
                      </a:cubicBezTo>
                      <a:cubicBezTo>
                        <a:pt x="104231" y="279369"/>
                        <a:pt x="0" y="237802"/>
                        <a:pt x="0" y="186246"/>
                      </a:cubicBezTo>
                      <a:lnTo>
                        <a:pt x="0" y="93123"/>
                      </a:lnTo>
                      <a:cubicBezTo>
                        <a:pt x="0" y="41567"/>
                        <a:pt x="104554" y="0"/>
                        <a:pt x="23330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îṧľîḍé"/>
              <p:cNvSpPr/>
              <p:nvPr/>
            </p:nvSpPr>
            <p:spPr>
              <a:xfrm>
                <a:off x="9807543" y="1130300"/>
                <a:ext cx="865241" cy="4095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400" u="sng" dirty="0">
                    <a:solidFill>
                      <a:srgbClr val="AD7512"/>
                    </a:solidFill>
                  </a:rPr>
                  <a:t>2019</a:t>
                </a:r>
                <a:endParaRPr lang="en-US" altLang="zh-CN" sz="1400" u="sng" dirty="0">
                  <a:solidFill>
                    <a:srgbClr val="AD7512"/>
                  </a:solidFill>
                </a:endParaRPr>
              </a:p>
            </p:txBody>
          </p:sp>
          <p:grpSp>
            <p:nvGrpSpPr>
              <p:cNvPr id="12" name="iŝḻíḍè"/>
              <p:cNvGrpSpPr/>
              <p:nvPr/>
            </p:nvGrpSpPr>
            <p:grpSpPr>
              <a:xfrm>
                <a:off x="10204163" y="2482831"/>
                <a:ext cx="72000" cy="527678"/>
                <a:chOff x="10204163" y="2482831"/>
                <a:chExt cx="72000" cy="527678"/>
              </a:xfrm>
            </p:grpSpPr>
            <p:cxnSp>
              <p:nvCxnSpPr>
                <p:cNvPr id="16" name="直接连接符 15"/>
                <p:cNvCxnSpPr/>
                <p:nvPr/>
              </p:nvCxnSpPr>
              <p:spPr>
                <a:xfrm>
                  <a:off x="10240163" y="2482831"/>
                  <a:ext cx="0" cy="455678"/>
                </a:xfrm>
                <a:prstGeom prst="line">
                  <a:avLst/>
                </a:prstGeom>
                <a:ln w="1270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iṡḻíďê"/>
                <p:cNvSpPr/>
                <p:nvPr/>
              </p:nvSpPr>
              <p:spPr>
                <a:xfrm>
                  <a:off x="10204163" y="2938509"/>
                  <a:ext cx="72000" cy="72000"/>
                </a:xfrm>
                <a:prstGeom prst="ellipse">
                  <a:avLst/>
                </a:prstGeom>
                <a:solidFill>
                  <a:schemeClr val="accent5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ïSļïḍé"/>
              <p:cNvGrpSpPr/>
              <p:nvPr/>
            </p:nvGrpSpPr>
            <p:grpSpPr>
              <a:xfrm>
                <a:off x="9325674" y="3179497"/>
                <a:ext cx="1828978" cy="1847823"/>
                <a:chOff x="913897" y="4286277"/>
                <a:chExt cx="1828978" cy="1847823"/>
              </a:xfrm>
            </p:grpSpPr>
            <p:sp>
              <p:nvSpPr>
                <p:cNvPr id="14" name="íṩļiḓè"/>
                <p:cNvSpPr txBox="1"/>
                <p:nvPr/>
              </p:nvSpPr>
              <p:spPr>
                <a:xfrm>
                  <a:off x="913897" y="4733039"/>
                  <a:ext cx="1828978" cy="1401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CN" altLang="en-US" sz="1100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100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en-US" altLang="zh-CN" sz="1100" dirty="0">
                      <a:solidFill>
                        <a:srgbClr val="AD7512"/>
                      </a:solidFill>
                    </a:rPr>
                    <a:t>… …</a:t>
                  </a:r>
                  <a:endParaRPr lang="en-US" altLang="zh-CN" sz="1100" dirty="0">
                    <a:solidFill>
                      <a:srgbClr val="AD7512"/>
                    </a:solidFill>
                  </a:endParaRPr>
                </a:p>
              </p:txBody>
            </p:sp>
            <p:sp>
              <p:nvSpPr>
                <p:cNvPr id="15" name="ïşlíḑé"/>
                <p:cNvSpPr/>
                <p:nvPr/>
              </p:nvSpPr>
              <p:spPr>
                <a:xfrm>
                  <a:off x="913897" y="4286277"/>
                  <a:ext cx="1828978" cy="4467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 algn="ctr"/>
                  <a:r>
                    <a:rPr lang="zh-CN" altLang="en-US" sz="1600" b="1" dirty="0">
                      <a:solidFill>
                        <a:srgbClr val="AD7512"/>
                      </a:solidFill>
                      <a:ea typeface="宋体" charset="-122"/>
                      <a:sym typeface="+mn-ea"/>
                    </a:rPr>
                    <a:t>输入内容</a:t>
                  </a:r>
                  <a:endParaRPr lang="zh-CN" altLang="en-US" sz="1600" b="1" dirty="0">
                    <a:solidFill>
                      <a:srgbClr val="AD7512"/>
                    </a:solidFill>
                    <a:ea typeface="宋体" charset="-122"/>
                    <a:sym typeface="+mn-ea"/>
                  </a:endParaRPr>
                </a:p>
              </p:txBody>
            </p:sp>
          </p:grpSp>
        </p:grpSp>
      </p:grpSp>
      <p:sp>
        <p:nvSpPr>
          <p:cNvPr id="60" name="矩形: 圆角 59"/>
          <p:cNvSpPr/>
          <p:nvPr/>
        </p:nvSpPr>
        <p:spPr>
          <a:xfrm>
            <a:off x="4460240" y="600574"/>
            <a:ext cx="3271520" cy="660400"/>
          </a:xfrm>
          <a:prstGeom prst="roundRect">
            <a:avLst/>
          </a:prstGeom>
          <a:solidFill>
            <a:schemeClr val="accent4">
              <a:alpha val="5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lt"/>
                <a:ea typeface="宋体" charset="-122"/>
              </a:rPr>
              <a:t>输入内容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8373142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351328" y="936988"/>
            <a:ext cx="3464528" cy="0"/>
          </a:xfrm>
          <a:prstGeom prst="line">
            <a:avLst/>
          </a:prstGeom>
          <a:ln w="5080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2022-02-03 20:20:31.5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85" y="640080"/>
            <a:ext cx="248348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  <p:tag name="KSO_WM_UNIT_CREATIVECROP_PICSHAPE_ID" val="10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  <p:tag name="KSO_WM_UNIT_CREATIVECROP_PICSHAPE_ID" val="3"/>
</p:tagLst>
</file>

<file path=ppt/tags/tag11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128"/>
  <p:tag name="KSO_WM_BLIP_RECT_RIGHT" val="-207"/>
  <p:tag name="KSO_WM_BLIP_RECT_TOP" val="0"/>
  <p:tag name="KSO_WM_BLIP_RECT_BOTTOM" val="-743"/>
  <p:tag name="KSO_WM_CREATIVE_CROP_ORG_LEFT" val="74.8502"/>
  <p:tag name="KSO_WM_CREATIVE_CROP_ORG_TOP" val="6.29416e-09"/>
  <p:tag name="KSO_WM_CREATIVE_CROP_ORG_WIDTH" val="810.298"/>
  <p:tag name="KSO_WM_CREATIVE_CROP_ORG_HEIGHT" val="540"/>
  <p:tag name="KSO_WM_CREATIVE_CROP_SHAPE_LEFT" val="313.237"/>
  <p:tag name="KSO_WM_CREATIVE_CROP_SHAPE_TOP" val="0"/>
  <p:tag name="KSO_WM_CREATIVE_CROP_SHAPE_WIDTH" val="186.185"/>
  <p:tag name="KSO_WM_CREATIVE_CROP_SHAPE_HEIGHT" val="64.1056"/>
</p:tagLst>
</file>

<file path=ppt/tags/tag12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29"/>
  <p:tag name="KSO_WM_BLIP_RECT_RIGHT" val="-118"/>
  <p:tag name="KSO_WM_BLIP_RECT_TOP" val="0"/>
  <p:tag name="KSO_WM_BLIP_RECT_BOTTOM" val="-99"/>
  <p:tag name="KSO_WM_CREATIVE_CROP_ORG_LEFT" val="74.8504"/>
  <p:tag name="KSO_WM_CREATIVE_CROP_ORG_TOP" val="5.23997e-06"/>
  <p:tag name="KSO_WM_CREATIVE_CROP_ORG_WIDTH" val="810.3"/>
  <p:tag name="KSO_WM_CREATIVE_CROP_ORG_HEIGHT" val="540.001"/>
  <p:tag name="KSO_WM_CREATIVE_CROP_SHAPE_LEFT" val="171.386"/>
  <p:tag name="KSO_WM_CREATIVE_CROP_SHAPE_TOP" val="0.0235433"/>
  <p:tag name="KSO_WM_CREATIVE_CROP_SHAPE_WIDTH" val="328.008"/>
  <p:tag name="KSO_WM_CREATIVE_CROP_SHAPE_HEIGHT" val="271.245"/>
</p:tagLst>
</file>

<file path=ppt/tags/tag13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90"/>
  <p:tag name="KSO_WM_BLIP_RECT_RIGHT" val="-543"/>
  <p:tag name="KSO_WM_BLIP_RECT_TOP" val="-60"/>
  <p:tag name="KSO_WM_BLIP_RECT_BOTTOM" val="-112"/>
  <p:tag name="KSO_WM_CREATIVE_CROP_ORG_LEFT" val="74.8503"/>
  <p:tag name="KSO_WM_CREATIVE_CROP_ORG_TOP" val="-0.000666727"/>
  <p:tag name="KSO_WM_CREATIVE_CROP_ORG_WIDTH" val="810.299"/>
  <p:tag name="KSO_WM_CREATIVE_CROP_ORG_HEIGHT" val="540.001"/>
  <p:tag name="KSO_WM_CREATIVE_CROP_SHAPE_LEFT" val="173.844"/>
  <p:tag name="KSO_WM_CREATIVE_CROP_SHAPE_TOP" val="118.989"/>
  <p:tag name="KSO_WM_CREATIVE_CROP_SHAPE_WIDTH" val="110.569"/>
  <p:tag name="KSO_WM_CREATIVE_CROP_SHAPE_HEIGHT" val="198.568"/>
</p:tagLst>
</file>

<file path=ppt/tags/tag14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127"/>
  <p:tag name="KSO_WM_BLIP_RECT_RIGHT" val="-31"/>
  <p:tag name="KSO_WM_BLIP_RECT_TOP" val="-5"/>
  <p:tag name="KSO_WM_BLIP_RECT_BOTTOM" val="-92"/>
  <p:tag name="KSO_WM_CREATIVE_CROP_ORG_LEFT" val="74.8494"/>
  <p:tag name="KSO_WM_CREATIVE_CROP_ORG_TOP" val="-2.1183e-06"/>
  <p:tag name="KSO_WM_CREATIVE_CROP_ORG_WIDTH" val="810.3"/>
  <p:tag name="KSO_WM_CREATIVE_CROP_ORG_HEIGHT" val="539.999"/>
  <p:tag name="KSO_WM_CREATIVE_CROP_SHAPE_LEFT" val="474.789"/>
  <p:tag name="KSO_WM_CREATIVE_CROP_SHAPE_TOP" val="13.2712"/>
  <p:tag name="KSO_WM_CREATIVE_CROP_SHAPE_WIDTH" val="313.825"/>
  <p:tag name="KSO_WM_CREATIVE_CROP_SHAPE_HEIGHT" val="274.496"/>
</p:tagLst>
</file>

<file path=ppt/tags/tag15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126"/>
  <p:tag name="KSO_WM_BLIP_RECT_RIGHT" val="-32"/>
  <p:tag name="KSO_WM_BLIP_RECT_TOP" val="-78"/>
  <p:tag name="KSO_WM_BLIP_RECT_BOTTOM" val="-18"/>
  <p:tag name="KSO_WM_CREATIVE_CROP_ORG_LEFT" val="74.8496"/>
  <p:tag name="KSO_WM_CREATIVE_CROP_ORG_TOP" val="0.000599236"/>
  <p:tag name="KSO_WM_CREATIVE_CROP_ORG_WIDTH" val="810.3"/>
  <p:tag name="KSO_WM_CREATIVE_CROP_ORG_HEIGHT" val="539.999"/>
  <p:tag name="KSO_WM_CREATIVE_CROP_SHAPE_LEFT" val="469.401"/>
  <p:tag name="KSO_WM_CREATIVE_CROP_SHAPE_TOP" val="214.936"/>
  <p:tag name="KSO_WM_CREATIVE_CROP_SHAPE_WIDTH" val="313.825"/>
  <p:tag name="KSO_WM_CREATIVE_CROP_SHAPE_HEIGHT" val="274.496"/>
</p:tagLst>
</file>

<file path=ppt/tags/tag16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468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60"/>
  <p:tag name="KSO_WM_BLIP_RECT_RIGHT" val="-98"/>
  <p:tag name="KSO_WM_BLIP_RECT_TOP" val="-97"/>
  <p:tag name="KSO_WM_BLIP_RECT_BOTTOM" val="0"/>
  <p:tag name="KSO_WM_CREATIVE_CROP_ORG_LEFT" val="74.8497"/>
  <p:tag name="KSO_WM_CREATIVE_CROP_ORG_TOP" val="0.000482159"/>
  <p:tag name="KSO_WM_CREATIVE_CROP_ORG_WIDTH" val="810.3"/>
  <p:tag name="KSO_WM_CREATIVE_CROP_ORG_HEIGHT" val="540"/>
  <p:tag name="KSO_WM_CREATIVE_CROP_SHAPE_LEFT" val="263.083"/>
  <p:tag name="KSO_WM_CREATIVE_CROP_SHAPE_TOP" val="265.504"/>
  <p:tag name="KSO_WM_CREATIVE_CROP_SHAPE_WIDTH" val="313.825"/>
  <p:tag name="KSO_WM_CREATIVE_CROP_SHAPE_HEIGHT" val="274.496"/>
</p:tagLst>
</file>

<file path=ppt/tags/tag17.xml><?xml version="1.0" encoding="utf-8"?>
<p:tagLst xmlns:p="http://schemas.openxmlformats.org/presentationml/2006/main">
  <p:tag name="ISLIDE.DIAGRAM" val="25839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9_1*i*1"/>
  <p:tag name="KSO_WM_TEMPLATE_CATEGORY" val="crop"/>
  <p:tag name="KSO_WM_TEMPLATE_INDEX" val="20195009"/>
  <p:tag name="KSO_WM_UNIT_LAYERLEVEL" val="1"/>
  <p:tag name="KSO_WM_TAG_VERSION" val="1.0"/>
  <p:tag name="KSO_WM_BEAUTIFY_FLAG" val="#wm#"/>
  <p:tag name="KSO_WM_UNIT_TYPE" val="i"/>
  <p:tag name="KSO_WM_UNIT_INDEX" val="1"/>
  <p:tag name="KSO_WM_UNIT_CREATIVECROP_PICSHAPE_ID" val="5"/>
</p:tagLst>
</file>

<file path=ppt/tags/tag19.xml><?xml version="1.0" encoding="utf-8"?>
<p:tagLst xmlns:p="http://schemas.openxmlformats.org/presentationml/2006/main">
  <p:tag name="PA" val="v5.2.2"/>
  <p:tag name="PICTUREFILLRANGE" val="76ca7956-4c3c-4fdb-a566-319d1d76860f"/>
  <p:tag name="KSO_WM_UNIT_VALUE" val="1038*1037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1"/>
  <p:tag name="KSO_WM_UNIT_ID" val="crop20195009_1*ζ_h_d*1_1_1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38"/>
  <p:tag name="KSO_WM_BLIP_RECT_RIGHT" val="-34"/>
  <p:tag name="KSO_WM_BLIP_RECT_TOP" val="-77"/>
  <p:tag name="KSO_WM_BLIP_RECT_BOTTOM" val="-79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379.2"/>
  <p:tag name="KSO_WM_CREATIVE_CROP_SHAPE_TOP" val="162.35"/>
  <p:tag name="KSO_WM_CREATIVE_CROP_SHAPE_WIDTH" val="210.15"/>
  <p:tag name="KSO_WM_CREATIVE_CROP_SHAPE_HEIGHT" val="210.45"/>
</p:tagLst>
</file>

<file path=ppt/tags/tag2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76"/>
  <p:tag name="KSO_WM_BLIP_RECT_RIGHT" val="-155"/>
  <p:tag name="KSO_WM_BLIP_RECT_TOP" val="-194"/>
  <p:tag name="KSO_WM_BLIP_RECT_BOTTOM" val="-936"/>
  <p:tag name="KSO_WM_CREATIVE_CROP_ORG_LEFT" val="268.55"/>
  <p:tag name="KSO_WM_CREATIVE_CROP_ORG_TOP" val="8.40849e-05"/>
  <p:tag name="KSO_WM_CREATIVE_CROP_ORG_WIDTH" val="422.901"/>
  <p:tag name="KSO_WM_CREATIVE_CROP_ORG_HEIGHT" val="540"/>
  <p:tag name="KSO_WM_CREATIVE_CROP_SHAPE_LEFT" val="365.74"/>
  <p:tag name="KSO_WM_CREATIVE_CROP_SHAPE_TOP" val="85.0065"/>
  <p:tag name="KSO_WM_CREATIVE_CROP_SHAPE_WIDTH" val="127.566"/>
  <p:tag name="KSO_WM_CREATIVE_CROP_SHAPE_HEIGHT" val="43.9227"/>
</p:tagLst>
</file>

<file path=ppt/tags/tag20.xml><?xml version="1.0" encoding="utf-8"?>
<p:tagLst xmlns:p="http://schemas.openxmlformats.org/presentationml/2006/main">
  <p:tag name="PA" val="v5.2.2"/>
  <p:tag name="PICTUREFILLRANGE" val="76ca7956-4c3c-4fdb-a566-319d1d76860f"/>
  <p:tag name="KSO_WM_UNIT_VALUE" val="245*255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2"/>
  <p:tag name="KSO_WM_UNIT_ID" val="crop20195009_1*ζ_h_d*1_1_2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116"/>
  <p:tag name="KSO_WM_BLIP_RECT_RIGHT" val="-479"/>
  <p:tag name="KSO_WM_BLIP_RECT_TOP" val="-269"/>
  <p:tag name="KSO_WM_BLIP_RECT_BOTTOM" val="-717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360.1"/>
  <p:tag name="KSO_WM_CREATIVE_CROP_SHAPE_TOP" val="133.85"/>
  <p:tag name="KSO_WM_CREATIVE_CROP_SHAPE_WIDTH" val="51.75"/>
  <p:tag name="KSO_WM_CREATIVE_CROP_SHAPE_HEIGHT" val="49.7"/>
</p:tagLst>
</file>

<file path=ppt/tags/tag21.xml><?xml version="1.0" encoding="utf-8"?>
<p:tagLst xmlns:p="http://schemas.openxmlformats.org/presentationml/2006/main">
  <p:tag name="PA" val="v5.2.2"/>
  <p:tag name="PICTUREFILLRANGE" val="76ca7956-4c3c-4fdb-a566-319d1d76860f"/>
  <p:tag name="KSO_WM_UNIT_VALUE" val="288*198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3"/>
  <p:tag name="KSO_WM_UNIT_ID" val="crop20195009_1*ζ_h_d*1_1_3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384"/>
  <p:tag name="KSO_WM_BLIP_RECT_RIGHT" val="-411"/>
  <p:tag name="KSO_WM_BLIP_RECT_TOP" val="-639"/>
  <p:tag name="KSO_WM_BLIP_RECT_BOTTOM" val="-185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454.45"/>
  <p:tag name="KSO_WM_CREATIVE_CROP_SHAPE_TOP" val="373.3"/>
  <p:tag name="KSO_WM_CREATIVE_CROP_SHAPE_WIDTH" val="40.2"/>
  <p:tag name="KSO_WM_CREATIVE_CROP_SHAPE_HEIGHT" val="58.4"/>
</p:tagLst>
</file>

<file path=ppt/tags/tag22.xml><?xml version="1.0" encoding="utf-8"?>
<p:tagLst xmlns:p="http://schemas.openxmlformats.org/presentationml/2006/main">
  <p:tag name="PA" val="v5.2.2"/>
  <p:tag name="PICTUREFILLRANGE" val="76ca7956-4c3c-4fdb-a566-319d1d76860f"/>
  <p:tag name="KSO_WM_UNIT_VALUE" val="240*169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4"/>
  <p:tag name="KSO_WM_UNIT_ID" val="crop20195009_1*ζ_h_d*1_1_4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472"/>
  <p:tag name="KSO_WM_BLIP_RECT_RIGHT" val="-481"/>
  <p:tag name="KSO_WM_BLIP_RECT_TOP" val="-224"/>
  <p:tag name="KSO_WM_BLIP_RECT_BOTTOM" val="-788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461.3"/>
  <p:tag name="KSO_WM_CREATIVE_CROP_SHAPE_TOP" val="108.7"/>
  <p:tag name="KSO_WM_CREATIVE_CROP_SHAPE_WIDTH" val="34.2"/>
  <p:tag name="KSO_WM_CREATIVE_CROP_SHAPE_HEIGHT" val="48.6"/>
</p:tagLst>
</file>

<file path=ppt/tags/tag23.xml><?xml version="1.0" encoding="utf-8"?>
<p:tagLst xmlns:p="http://schemas.openxmlformats.org/presentationml/2006/main">
  <p:tag name="PA" val="v5.2.2"/>
  <p:tag name="PICTUREFILLRANGE" val="76ca7956-4c3c-4fdb-a566-319d1d76860f"/>
  <p:tag name="KSO_WM_UNIT_VALUE" val="200*269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5"/>
  <p:tag name="KSO_WM_UNIT_ID" val="crop20195009_1*ζ_h_d*1_1_5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39"/>
  <p:tag name="KSO_WM_BLIP_RECT_RIGHT" val="-521"/>
  <p:tag name="KSO_WM_BLIP_RECT_TOP" val="-716"/>
  <p:tag name="KSO_WM_BLIP_RECT_BOTTOM" val="-513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321.35"/>
  <p:tag name="KSO_WM_CREATIVE_CROP_SHAPE_TOP" val="290.9"/>
  <p:tag name="KSO_WM_CREATIVE_CROP_SHAPE_WIDTH" val="54.5"/>
  <p:tag name="KSO_WM_CREATIVE_CROP_SHAPE_HEIGHT" val="40.6"/>
</p:tagLst>
</file>

<file path=ppt/tags/tag24.xml><?xml version="1.0" encoding="utf-8"?>
<p:tagLst xmlns:p="http://schemas.openxmlformats.org/presentationml/2006/main">
  <p:tag name="PA" val="v5.2.2"/>
  <p:tag name="PICTUREFILLRANGE" val="76ca7956-4c3c-4fdb-a566-319d1d76860f"/>
  <p:tag name="KSO_WM_UNIT_VALUE" val="207*145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6"/>
  <p:tag name="KSO_WM_UNIT_ID" val="crop20195009_1*ζ_h_d*1_1_6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792"/>
  <p:tag name="KSO_WM_BLIP_RECT_RIGHT" val="-330"/>
  <p:tag name="KSO_WM_BLIP_RECT_TOP" val="-879"/>
  <p:tag name="KSO_WM_BLIP_RECT_BOTTOM" val="-307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533.2"/>
  <p:tag name="KSO_WM_CREATIVE_CROP_SHAPE_TOP" val="369.15"/>
  <p:tag name="KSO_WM_CREATIVE_CROP_SHAPE_WIDTH" val="29.45"/>
  <p:tag name="KSO_WM_CREATIVE_CROP_SHAPE_HEIGHT" val="42"/>
</p:tagLst>
</file>

<file path=ppt/tags/tag25.xml><?xml version="1.0" encoding="utf-8"?>
<p:tagLst xmlns:p="http://schemas.openxmlformats.org/presentationml/2006/main">
  <p:tag name="PA" val="v5.2.2"/>
  <p:tag name="PICTUREFILLRANGE" val="76ca7956-4c3c-4fdb-a566-319d1d76860f"/>
  <p:tag name="KSO_WM_UNIT_VALUE" val="227*237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7"/>
  <p:tag name="KSO_WM_UNIT_ID" val="crop20195009_1*ζ_h_d*1_1_7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587"/>
  <p:tag name="KSO_WM_BLIP_RECT_RIGHT" val="-62"/>
  <p:tag name="KSO_WM_BLIP_RECT_TOP" val="-398"/>
  <p:tag name="KSO_WM_BLIP_RECT_BOTTOM" val="-677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582.2"/>
  <p:tag name="KSO_WM_CREATIVE_CROP_SHAPE_TOP" val="182.85"/>
  <p:tag name="KSO_WM_CREATIVE_CROP_SHAPE_WIDTH" val="48.05"/>
  <p:tag name="KSO_WM_CREATIVE_CROP_SHAPE_HEIGHT" val="45.95"/>
</p:tagLst>
</file>

<file path=ppt/tags/tag26.xml><?xml version="1.0" encoding="utf-8"?>
<p:tagLst xmlns:p="http://schemas.openxmlformats.org/presentationml/2006/main">
  <p:tag name="PA" val="v5.2.2"/>
  <p:tag name="PICTUREFILLRANGE" val="76ca7956-4c3c-4fdb-a566-319d1d76860f"/>
  <p:tag name="KSO_WM_UNIT_VALUE" val="325*286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8"/>
  <p:tag name="KSO_WM_UNIT_ID" val="crop20195009_1*ζ_h_d*1_1_8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414"/>
  <p:tag name="KSO_WM_BLIP_RECT_RIGHT" val="-108"/>
  <p:tag name="KSO_WM_BLIP_RECT_TOP" val="-165"/>
  <p:tag name="KSO_WM_BLIP_RECT_BOTTOM" val="-556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539.7"/>
  <p:tag name="KSO_WM_CREATIVE_CROP_SHAPE_TOP" val="108.3"/>
  <p:tag name="KSO_WM_CREATIVE_CROP_SHAPE_WIDTH" val="57.85"/>
  <p:tag name="KSO_WM_CREATIVE_CROP_SHAPE_HEIGHT" val="65.8"/>
</p:tagLst>
</file>

<file path=ppt/tags/tag27.xml><?xml version="1.0" encoding="utf-8"?>
<p:tagLst xmlns:p="http://schemas.openxmlformats.org/presentationml/2006/main">
  <p:tag name="PA" val="v5.2.2"/>
  <p:tag name="PICTUREFILLRANGE" val="76ca7956-4c3c-4fdb-a566-319d1d76860f"/>
  <p:tag name="KSO_WM_UNIT_VALUE" val="324*294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9"/>
  <p:tag name="KSO_WM_UNIT_ID" val="crop20195009_1*ζ_h_d*1_1_9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112"/>
  <p:tag name="KSO_WM_BLIP_RECT_RIGHT" val="-392"/>
  <p:tag name="KSO_WM_BLIP_RECT_TOP" val="-531"/>
  <p:tag name="KSO_WM_BLIP_RECT_BOTTOM" val="-191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366.55"/>
  <p:tag name="KSO_WM_CREATIVE_CROP_SHAPE_TOP" val="348.9"/>
  <p:tag name="KSO_WM_CREATIVE_CROP_SHAPE_WIDTH" val="59.6"/>
  <p:tag name="KSO_WM_CREATIVE_CROP_SHAPE_HEIGHT" val="65.75"/>
</p:tagLst>
</file>

<file path=ppt/tags/tag28.xml><?xml version="1.0" encoding="utf-8"?>
<p:tagLst xmlns:p="http://schemas.openxmlformats.org/presentationml/2006/main">
  <p:tag name="PA" val="v5.2.2"/>
  <p:tag name="PICTUREFILLRANGE" val="76ca7956-4c3c-4fdb-a566-319d1d76860f"/>
  <p:tag name="KSO_WM_UNIT_VALUE" val="270*348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10"/>
  <p:tag name="KSO_WM_UNIT_ID" val="crop20195009_1*ζ_h_d*1_1_10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411"/>
  <p:tag name="KSO_WM_BLIP_RECT_TOP" val="-396"/>
  <p:tag name="KSO_WM_BLIP_RECT_BOTTOM" val="-490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300"/>
  <p:tag name="KSO_WM_CREATIVE_CROP_SHAPE_TOP" val="216.95"/>
  <p:tag name="KSO_WM_CREATIVE_CROP_SHAPE_WIDTH" val="70.5"/>
  <p:tag name="KSO_WM_CREATIVE_CROP_SHAPE_HEIGHT" val="54.8"/>
</p:tagLst>
</file>

<file path=ppt/tags/tag29.xml><?xml version="1.0" encoding="utf-8"?>
<p:tagLst xmlns:p="http://schemas.openxmlformats.org/presentationml/2006/main">
  <p:tag name="PA" val="v5.2.2"/>
  <p:tag name="PICTUREFILLRANGE" val="76ca7956-4c3c-4fdb-a566-319d1d76860f"/>
  <p:tag name="KSO_WM_UNIT_VALUE" val="276*338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11"/>
  <p:tag name="KSO_WM_UNIT_ID" val="crop20195009_1*ζ_h_d*1_1_11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425"/>
  <p:tag name="KSO_WM_BLIP_RECT_RIGHT" val="0"/>
  <p:tag name="KSO_WM_BLIP_RECT_TOP" val="-430"/>
  <p:tag name="KSO_WM_BLIP_RECT_BOTTOM" val="-435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591.35"/>
  <p:tag name="KSO_WM_CREATIVE_CROP_SHAPE_TOP" val="240.65"/>
  <p:tag name="KSO_WM_CREATIVE_CROP_SHAPE_WIDTH" val="68.6"/>
  <p:tag name="KSO_WM_CREATIVE_CROP_SHAPE_HEIGHT" val="55.95"/>
</p:tagLst>
</file>

<file path=ppt/tags/tag3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0"/>
  <p:tag name="KSO_WM_BLIP_RECT_RIGHT" val="-88"/>
  <p:tag name="KSO_WM_BLIP_RECT_TOP" val="-46"/>
  <p:tag name="KSO_WM_BLIP_RECT_BOTTOM" val="-145"/>
  <p:tag name="KSO_WM_CREATIVE_CROP_ORG_LEFT" val="268.55"/>
  <p:tag name="KSO_WM_CREATIVE_CROP_ORG_TOP" val="0.000121504"/>
  <p:tag name="KSO_WM_CREATIVE_CROP_ORG_WIDTH" val="422.9"/>
  <p:tag name="KSO_WM_CREATIVE_CROP_ORG_HEIGHT" val="539.999"/>
  <p:tag name="KSO_WM_CREATIVE_CROP_SHAPE_LEFT" val="268.55"/>
  <p:tag name="KSO_WM_CREATIVE_CROP_SHAPE_TOP" val="85.0227"/>
  <p:tag name="KSO_WM_CREATIVE_CROP_SHAPE_WIDTH" val="224.738"/>
  <p:tag name="KSO_WM_CREATIVE_CROP_SHAPE_HEIGHT" val="185.847"/>
</p:tagLst>
</file>

<file path=ppt/tags/tag30.xml><?xml version="1.0" encoding="utf-8"?>
<p:tagLst xmlns:p="http://schemas.openxmlformats.org/presentationml/2006/main">
  <p:tag name="PA" val="v5.2.2"/>
  <p:tag name="PICTUREFILLRANGE" val="76ca7956-4c3c-4fdb-a566-319d1d76860f"/>
  <p:tag name="KSO_WM_UNIT_VALUE" val="317*325"/>
  <p:tag name="KSO_WM_UNIT_HIGHLIGHT" val="0"/>
  <p:tag name="KSO_WM_UNIT_COMPATIBLE" val="0"/>
  <p:tag name="KSO_WM_UNIT_DIAGRAM_ISNUMVISUAL" val="0"/>
  <p:tag name="KSO_WM_UNIT_DIAGRAM_ISREFERUNIT" val="0"/>
  <p:tag name="KSO_WM_DIAGRAM_GROUP_CODE" val="1605360620"/>
  <p:tag name="KSO_WM_UNIT_TYPE" val="ζ_h_d"/>
  <p:tag name="KSO_WM_UNIT_INDEX" val="1_1_12"/>
  <p:tag name="KSO_WM_UNIT_ID" val="crop20195009_1*ζ_h_d*1_1_12"/>
  <p:tag name="KSO_WM_TEMPLATE_CATEGORY" val="crop"/>
  <p:tag name="KSO_WM_TEMPLATE_INDEX" val="20195009"/>
  <p:tag name="KSO_WM_UNIT_LAYERLEVEL" val="1_1_1"/>
  <p:tag name="KSO_WM_TAG_VERSION" val="1.0"/>
  <p:tag name="KSO_WM_BEAUTIFY_FLAG" val="#wm#"/>
  <p:tag name="KSO_WM_UNIT_DIAGRAM_MODELTYPE" val="creativeCrop"/>
  <p:tag name="KSO_WM_BLIP_RECT_LEFT" val="-417"/>
  <p:tag name="KSO_WM_BLIP_RECT_RIGHT" val="-29"/>
  <p:tag name="KSO_WM_BLIP_RECT_TOP" val="-517"/>
  <p:tag name="KSO_WM_BLIP_RECT_BOTTOM" val="-224"/>
  <p:tag name="KSO_WM_CREATIVE_CROP_ORG_LEFT" val="300"/>
  <p:tag name="KSO_WM_CREATIVE_CROP_ORG_TOP" val="0"/>
  <p:tag name="KSO_WM_CREATIVE_CROP_ORG_WIDTH" val="359.95"/>
  <p:tag name="KSO_WM_CREATIVE_CROP_ORG_HEIGHT" val="540"/>
  <p:tag name="KSO_WM_CREATIVE_CROP_SHAPE_LEFT" val="574.9"/>
  <p:tag name="KSO_WM_CREATIVE_CROP_SHAPE_TOP" val="331.85"/>
  <p:tag name="KSO_WM_CREATIVE_CROP_SHAPE_WIDTH" val="65.95"/>
  <p:tag name="KSO_WM_CREATIVE_CROP_SHAPE_HEIGHT" val="64.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  <p:tag name="KSO_WM_UNIT_CREATIVECROP_PICSHAPE_ID" val="345"/>
</p:tagLst>
</file>

<file path=ppt/tags/tag32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23"/>
  <p:tag name="KSO_WM_BLIP_RECT_BOTTOM" val="-647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74.85"/>
  <p:tag name="KSO_WM_CREATIVE_CROP_SHAPE_TOP" val="15.9"/>
  <p:tag name="KSO_WM_CREATIVE_CROP_SHAPE_WIDTH" val="652.3"/>
  <p:tag name="KSO_WM_CREATIVE_CROP_SHAPE_HEIGHT" val="70.2"/>
</p:tagLst>
</file>

<file path=ppt/tags/tag33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4"/>
  <p:tag name="KSO_WM_BLIP_RECT_RIGHT" val="0"/>
  <p:tag name="KSO_WM_BLIP_RECT_TOP" val="-128"/>
  <p:tag name="KSO_WM_BLIP_RECT_BOTTOM" val="-541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232.85"/>
  <p:tag name="KSO_WM_CREATIVE_CROP_SHAPE_TOP" val="89.85"/>
  <p:tag name="KSO_WM_CREATIVE_CROP_SHAPE_WIDTH" val="652.3"/>
  <p:tag name="KSO_WM_CREATIVE_CROP_SHAPE_HEIGHT" val="70.2"/>
</p:tagLst>
</file>

<file path=ppt/tags/tag3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6"/>
  <p:tag name="KSO_WM_BLIP_RECT_RIGHT" val="-18"/>
  <p:tag name="KSO_WM_BLIP_RECT_TOP" val="-233"/>
  <p:tag name="KSO_WM_BLIP_RECT_BOTTOM" val="-436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115.95"/>
  <p:tag name="KSO_WM_CREATIVE_CROP_SHAPE_TOP" val="163.75"/>
  <p:tag name="KSO_WM_CREATIVE_CROP_SHAPE_WIDTH" val="652.3"/>
  <p:tag name="KSO_WM_CREATIVE_CROP_SHAPE_HEIGHT" val="70.2"/>
</p:tagLst>
</file>

<file path=ppt/tags/tag35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4"/>
  <p:tag name="KSO_WM_BLIP_RECT_TOP" val="-172"/>
  <p:tag name="KSO_WM_BLIP_RECT_BOTTOM" val="-118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74.85"/>
  <p:tag name="KSO_WM_CREATIVE_CROP_SHAPE_TOP" val="237.7"/>
  <p:tag name="KSO_WM_CREATIVE_CROP_SHAPE_WIDTH" val="777.45"/>
  <p:tag name="KSO_WM_CREATIVE_CROP_SHAPE_HEIGHT" val="138.4"/>
</p:tagLst>
</file>

<file path=ppt/tags/tag36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541"/>
  <p:tag name="KSO_WM_BLIP_RECT_BOTTOM" val="-128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74.85"/>
  <p:tag name="KSO_WM_CREATIVE_CROP_SHAPE_TOP" val="379.9"/>
  <p:tag name="KSO_WM_CREATIVE_CROP_SHAPE_WIDTH" val="652.3"/>
  <p:tag name="KSO_WM_CREATIVE_CROP_SHAPE_HEIGHT" val="70.2"/>
</p:tagLst>
</file>

<file path=ppt/tags/tag37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05360824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0"/>
  <p:tag name="KSO_WM_BLIP_RECT_RIGHT" val="-4"/>
  <p:tag name="KSO_WM_BLIP_RECT_TOP" val="-647"/>
  <p:tag name="KSO_WM_BLIP_RECT_BOTTOM" val="-23"/>
  <p:tag name="KSO_WM_CREATIVE_CROP_ORG_LEFT" val="74.85"/>
  <p:tag name="KSO_WM_CREATIVE_CROP_ORG_TOP" val="0"/>
  <p:tag name="KSO_WM_CREATIVE_CROP_ORG_WIDTH" val="810.3"/>
  <p:tag name="KSO_WM_CREATIVE_CROP_ORG_HEIGHT" val="540"/>
  <p:tag name="KSO_WM_CREATIVE_CROP_SHAPE_LEFT" val="206.75"/>
  <p:tag name="KSO_WM_CREATIVE_CROP_SHAPE_TOP" val="453.95"/>
  <p:tag name="KSO_WM_CREATIVE_CROP_SHAPE_WIDTH" val="652.3"/>
  <p:tag name="KSO_WM_CREATIVE_CROP_SHAPE_HEIGHT" val="70.2"/>
</p:tagLst>
</file>

<file path=ppt/tags/tag38.xml><?xml version="1.0" encoding="utf-8"?>
<p:tagLst xmlns:p="http://schemas.openxmlformats.org/presentationml/2006/main">
  <p:tag name="ISLIDE.DIAGRAM" val="210850"/>
</p:tagLst>
</file>

<file path=ppt/tags/tag4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2"/>
  <p:tag name="KSO_WM_BLIP_RECT_RIGHT" val="-456"/>
  <p:tag name="KSO_WM_BLIP_RECT_TOP" val="-122"/>
  <p:tag name="KSO_WM_BLIP_RECT_BOTTOM" val="-175"/>
  <p:tag name="KSO_WM_CREATIVE_CROP_ORG_LEFT" val="268.55"/>
  <p:tag name="KSO_WM_CREATIVE_CROP_ORG_TOP" val="-0.000531231"/>
  <p:tag name="KSO_WM_CREATIVE_CROP_ORG_WIDTH" val="422.9"/>
  <p:tag name="KSO_WM_CREATIVE_CROP_ORG_HEIGHT" val="540.001"/>
  <p:tag name="KSO_WM_CREATIVE_CROP_SHAPE_LEFT" val="270.234"/>
  <p:tag name="KSO_WM_CREATIVE_CROP_SHAPE_TOP" val="166.533"/>
  <p:tag name="KSO_WM_CREATIVE_CROP_SHAPE_WIDTH" val="75.7574"/>
  <p:tag name="KSO_WM_CREATIVE_CROP_SHAPE_HEIGHT" val="136.051"/>
</p:tagLst>
</file>

<file path=ppt/tags/tag5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97"/>
  <p:tag name="KSO_WM_BLIP_RECT_RIGHT" val="0"/>
  <p:tag name="KSO_WM_BLIP_RECT_TOP" val="-50"/>
  <p:tag name="KSO_WM_BLIP_RECT_BOTTOM" val="-137"/>
  <p:tag name="KSO_WM_CREATIVE_CROP_ORG_LEFT" val="268.551"/>
  <p:tag name="KSO_WM_CREATIVE_CROP_ORG_TOP" val="0.000236311"/>
  <p:tag name="KSO_WM_CREATIVE_CROP_ORG_WIDTH" val="422.899"/>
  <p:tag name="KSO_WM_CREATIVE_CROP_ORG_HEIGHT" val="539.999"/>
  <p:tag name="KSO_WM_CREATIVE_CROP_SHAPE_LEFT" val="476.429"/>
  <p:tag name="KSO_WM_CREATIVE_CROP_SHAPE_TOP" val="94.0994"/>
  <p:tag name="KSO_WM_CREATIVE_CROP_SHAPE_WIDTH" val="215.021"/>
  <p:tag name="KSO_WM_CREATIVE_CROP_SHAPE_HEIGHT" val="188.074"/>
</p:tagLst>
</file>

<file path=ppt/tags/tag6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95"/>
  <p:tag name="KSO_WM_BLIP_RECT_RIGHT" val="-2"/>
  <p:tag name="KSO_WM_BLIP_RECT_TOP" val="-124"/>
  <p:tag name="KSO_WM_BLIP_RECT_BOTTOM" val="-64"/>
  <p:tag name="KSO_WM_CREATIVE_CROP_ORG_LEFT" val="268.55"/>
  <p:tag name="KSO_WM_CREATIVE_CROP_ORG_TOP" val="0.00101105"/>
  <p:tag name="KSO_WM_CREATIVE_CROP_ORG_WIDTH" val="422.899"/>
  <p:tag name="KSO_WM_CREATIVE_CROP_ORG_HEIGHT" val="539.999"/>
  <p:tag name="KSO_WM_CREATIVE_CROP_SHAPE_LEFT" val="472.738"/>
  <p:tag name="KSO_WM_CREATIVE_CROP_SHAPE_TOP" val="232.272"/>
  <p:tag name="KSO_WM_CREATIVE_CROP_SHAPE_WIDTH" val="215.021"/>
  <p:tag name="KSO_WM_CREATIVE_CROP_SHAPE_HEIGHT" val="188.074"/>
</p:tagLst>
</file>

<file path=ppt/tags/tag7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05360128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#wm#"/>
  <p:tag name="KSO_WM_BLIP_RECT_LEFT" val="-29"/>
  <p:tag name="KSO_WM_BLIP_RECT_RIGHT" val="-67"/>
  <p:tag name="KSO_WM_BLIP_RECT_TOP" val="-142"/>
  <p:tag name="KSO_WM_BLIP_RECT_BOTTOM" val="-45"/>
  <p:tag name="KSO_WM_CREATIVE_CROP_ORG_LEFT" val="268.55"/>
  <p:tag name="KSO_WM_CREATIVE_CROP_ORG_TOP" val="-1.984e-05"/>
  <p:tag name="KSO_WM_CREATIVE_CROP_ORG_WIDTH" val="422.899"/>
  <p:tag name="KSO_WM_CREATIVE_CROP_ORG_HEIGHT" val="539.999"/>
  <p:tag name="KSO_WM_CREATIVE_CROP_SHAPE_LEFT" val="331.377"/>
  <p:tag name="KSO_WM_CREATIVE_CROP_SHAPE_TOP" val="266.92"/>
  <p:tag name="KSO_WM_CREATIVE_CROP_SHAPE_WIDTH" val="215.021"/>
  <p:tag name="KSO_WM_CREATIVE_CROP_SHAPE_HEIGHT" val="188.074"/>
</p:tagLst>
</file>

<file path=ppt/tags/tag8.xml><?xml version="1.0" encoding="utf-8"?>
<p:tagLst xmlns:p="http://schemas.openxmlformats.org/presentationml/2006/main">
  <p:tag name="ISLIDE.DIAGRAM" val="190042"/>
</p:tagLst>
</file>

<file path=ppt/tags/tag9.xml><?xml version="1.0" encoding="utf-8"?>
<p:tagLst xmlns:p="http://schemas.openxmlformats.org/presentationml/2006/main">
  <p:tag name="ISLIDE.DIAGRAM" val="25584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A335C"/>
      </a:accent1>
      <a:accent2>
        <a:srgbClr val="237FC1"/>
      </a:accent2>
      <a:accent3>
        <a:srgbClr val="83100D"/>
      </a:accent3>
      <a:accent4>
        <a:srgbClr val="B07C29"/>
      </a:accent4>
      <a:accent5>
        <a:srgbClr val="8E6E4E"/>
      </a:accent5>
      <a:accent6>
        <a:srgbClr val="A9A9A9"/>
      </a:accent6>
      <a:hlink>
        <a:srgbClr val="4472C4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A335C"/>
    </a:accent1>
    <a:accent2>
      <a:srgbClr val="237FC1"/>
    </a:accent2>
    <a:accent3>
      <a:srgbClr val="83100D"/>
    </a:accent3>
    <a:accent4>
      <a:srgbClr val="B07C29"/>
    </a:accent4>
    <a:accent5>
      <a:srgbClr val="8E6E4E"/>
    </a:accent5>
    <a:accent6>
      <a:srgbClr val="A9A9A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A335C"/>
    </a:accent1>
    <a:accent2>
      <a:srgbClr val="237FC1"/>
    </a:accent2>
    <a:accent3>
      <a:srgbClr val="83100D"/>
    </a:accent3>
    <a:accent4>
      <a:srgbClr val="B07C29"/>
    </a:accent4>
    <a:accent5>
      <a:srgbClr val="8E6E4E"/>
    </a:accent5>
    <a:accent6>
      <a:srgbClr val="A9A9A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197</Paragraphs>
  <Slides>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等线</vt:lpstr>
      <vt:lpstr>微软雅黑</vt:lpstr>
      <vt:lpstr>Segoe UI</vt:lpstr>
      <vt:lpstr>Segoe UI Light</vt:lpstr>
      <vt:lpstr>字由点字美玲体</vt:lpstr>
      <vt:lpstr>字由点字典黑 65J Bold</vt:lpstr>
      <vt:lpstr>造字工房尚雅体演示版常规体</vt:lpstr>
      <vt:lpstr>微软雅黑 Light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文婷 向</dc:creator>
  <cp:lastModifiedBy>袁莹菲的iPad</cp:lastModifiedBy>
  <cp:revision>42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2019-04-12T09:56:09.9371971Z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e6793104-174f-4ac7-a0fb-e8e459ea993f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AF8ECBD4C081DC1313C6FB61D46DDC33</vt:lpwstr>
  </property>
  <property fmtid="{D5CDD505-2E9C-101B-9397-08002B2CF9AE}" pid="12" name="KSOProductBuildVer">
    <vt:lpwstr>2052-11.19.0</vt:lpwstr>
  </property>
</Properties>
</file>