
<file path=[Content_Types].xml><?xml version="1.0" encoding="utf-8"?>
<Types xmlns="http://schemas.openxmlformats.org/package/2006/content-types">
  <Default Extension="xlsx" ContentType="application/vnd.openxmlformats-officedocument.spreadsheetml.sheet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8" r:id="rId3"/>
  </p:sldMasterIdLst>
  <p:notesMasterIdLst>
    <p:notesMasterId r:id="rId8"/>
  </p:notesMasterIdLst>
  <p:sldIdLst>
    <p:sldId id="643" r:id="rId4"/>
    <p:sldId id="606" r:id="rId5"/>
    <p:sldId id="607" r:id="rId6"/>
    <p:sldId id="575" r:id="rId7"/>
    <p:sldId id="621" r:id="rId9"/>
    <p:sldId id="608" r:id="rId10"/>
    <p:sldId id="644" r:id="rId11"/>
    <p:sldId id="609" r:id="rId12"/>
    <p:sldId id="622" r:id="rId13"/>
    <p:sldId id="610" r:id="rId14"/>
    <p:sldId id="665" r:id="rId15"/>
    <p:sldId id="613" r:id="rId16"/>
    <p:sldId id="623" r:id="rId17"/>
    <p:sldId id="624" r:id="rId18"/>
    <p:sldId id="615" r:id="rId19"/>
    <p:sldId id="620" r:id="rId20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D1CF"/>
    <a:srgbClr val="7787A0"/>
    <a:srgbClr val="A0B0BF"/>
    <a:srgbClr val="C9D2E1"/>
    <a:srgbClr val="CACEC8"/>
    <a:srgbClr val="E7E9E6"/>
    <a:srgbClr val="E8CDC8"/>
    <a:srgbClr val="F7E9E0"/>
    <a:srgbClr val="FFFFFF"/>
    <a:srgbClr val="EFBA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712" autoAdjust="0"/>
    <p:restoredTop sz="93992" autoAdjust="0"/>
  </p:normalViewPr>
  <p:slideViewPr>
    <p:cSldViewPr snapToGrid="0" showGuides="1">
      <p:cViewPr>
        <p:scale>
          <a:sx n="66" d="100"/>
          <a:sy n="66" d="100"/>
        </p:scale>
        <p:origin x="-378" y="-1728"/>
      </p:cViewPr>
      <p:guideLst>
        <p:guide orient="horz" pos="3185"/>
        <p:guide pos="199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86" d="100"/>
        <a:sy n="18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20235648"/>
        <c:axId val="220237184"/>
      </c:barChart>
      <c:catAx>
        <c:axId val="22023564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defRPr>
            </a:pPr>
          </a:p>
        </c:txPr>
        <c:crossAx val="220237184"/>
        <c:crosses val="autoZero"/>
        <c:auto val="1"/>
        <c:lblAlgn val="ctr"/>
        <c:lblOffset val="100"/>
        <c:noMultiLvlLbl val="0"/>
      </c:catAx>
      <c:valAx>
        <c:axId val="22023718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noFill/>
            <a:prstDash val="solid"/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defRPr>
            </a:pPr>
          </a:p>
        </c:txPr>
        <c:crossAx val="220235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>
          <a:latin typeface="+mn-lt"/>
          <a:ea typeface="+mn-ea"/>
          <a:cs typeface="+mn-ea"/>
          <a:sym typeface="+mn-lt"/>
        </a:defRPr>
      </a:pPr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/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/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0DFCB8-7EF4-48C1-8984-7222E239D7E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/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/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/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A3BA41-6BA2-47AC-9C1D-5ECEA0A6E28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备注占位符 2"/>
          <p:cNvSpPr/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/>
          <p:nvPr>
            <p:ph type="sldNum" sz="quarter" idx="5"/>
          </p:nvPr>
        </p:nvSpPr>
        <p:spPr/>
        <p:txBody>
          <a:bodyPr/>
          <a:lstStyle/>
          <a:p>
            <a:fld id="{43A3BA41-6BA2-47AC-9C1D-5ECEA0A6E28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备注占位符 2"/>
          <p:cNvSpPr/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/>
          <p:nvPr>
            <p:ph type="sldNum" sz="quarter" idx="5"/>
          </p:nvPr>
        </p:nvSpPr>
        <p:spPr/>
        <p:txBody>
          <a:bodyPr/>
          <a:lstStyle/>
          <a:p>
            <a:fld id="{43A3BA41-6BA2-47AC-9C1D-5ECEA0A6E28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备注占位符 2"/>
          <p:cNvSpPr/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/>
          <p:nvPr>
            <p:ph type="sldNum" sz="quarter" idx="5"/>
          </p:nvPr>
        </p:nvSpPr>
        <p:spPr/>
        <p:txBody>
          <a:bodyPr/>
          <a:lstStyle/>
          <a:p>
            <a:fld id="{43A3BA41-6BA2-47AC-9C1D-5ECEA0A6E28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备注占位符 2"/>
          <p:cNvSpPr/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/>
          <p:nvPr>
            <p:ph type="sldNum" sz="quarter" idx="5"/>
          </p:nvPr>
        </p:nvSpPr>
        <p:spPr/>
        <p:txBody>
          <a:bodyPr/>
          <a:lstStyle/>
          <a:p>
            <a:fld id="{43A3BA41-6BA2-47AC-9C1D-5ECEA0A6E28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备注占位符 2"/>
          <p:cNvSpPr/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/>
          <p:nvPr>
            <p:ph type="sldNum" sz="quarter" idx="5"/>
          </p:nvPr>
        </p:nvSpPr>
        <p:spPr/>
        <p:txBody>
          <a:bodyPr/>
          <a:lstStyle/>
          <a:p>
            <a:fld id="{43A3BA41-6BA2-47AC-9C1D-5ECEA0A6E28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备注占位符 2"/>
          <p:cNvSpPr/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/>
          <p:nvPr>
            <p:ph type="sldNum" sz="quarter" idx="5"/>
          </p:nvPr>
        </p:nvSpPr>
        <p:spPr/>
        <p:txBody>
          <a:bodyPr/>
          <a:lstStyle/>
          <a:p>
            <a:fld id="{43A3BA41-6BA2-47AC-9C1D-5ECEA0A6E28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/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/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/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/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/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/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/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/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/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/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/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/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/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/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/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/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/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/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/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/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/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/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/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/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/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/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/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/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/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/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/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/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/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/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/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/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/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/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/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/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/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/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/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/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椭圆 9"/>
          <p:cNvSpPr/>
          <p:nvPr userDrawn="1"/>
        </p:nvSpPr>
        <p:spPr>
          <a:xfrm>
            <a:off x="8304710" y="-357181"/>
            <a:ext cx="1678580" cy="1678580"/>
          </a:xfrm>
          <a:prstGeom prst="ellipse">
            <a:avLst/>
          </a:prstGeom>
          <a:solidFill>
            <a:srgbClr val="7787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 userDrawn="1"/>
        </p:nvSpPr>
        <p:spPr>
          <a:xfrm>
            <a:off x="7912656" y="4169092"/>
            <a:ext cx="1493964" cy="149396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 userDrawn="1"/>
        </p:nvSpPr>
        <p:spPr>
          <a:xfrm>
            <a:off x="393996" y="-243597"/>
            <a:ext cx="916465" cy="91646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 userDrawn="1"/>
        </p:nvSpPr>
        <p:spPr>
          <a:xfrm>
            <a:off x="-190611" y="4331467"/>
            <a:ext cx="1169214" cy="1169214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 userDrawn="1"/>
        </p:nvSpPr>
        <p:spPr>
          <a:xfrm>
            <a:off x="7447494" y="4482353"/>
            <a:ext cx="271986" cy="27198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 userDrawn="1"/>
        </p:nvSpPr>
        <p:spPr>
          <a:xfrm>
            <a:off x="215153" y="274405"/>
            <a:ext cx="8713694" cy="4594690"/>
          </a:xfrm>
          <a:prstGeom prst="rect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/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/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/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/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/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椭圆 9"/>
          <p:cNvSpPr/>
          <p:nvPr userDrawn="1"/>
        </p:nvSpPr>
        <p:spPr>
          <a:xfrm>
            <a:off x="8304710" y="-357181"/>
            <a:ext cx="1678580" cy="1678580"/>
          </a:xfrm>
          <a:prstGeom prst="ellipse">
            <a:avLst/>
          </a:prstGeom>
          <a:solidFill>
            <a:srgbClr val="7787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 userDrawn="1"/>
        </p:nvSpPr>
        <p:spPr>
          <a:xfrm>
            <a:off x="7912656" y="4169092"/>
            <a:ext cx="1493964" cy="149396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 userDrawn="1"/>
        </p:nvSpPr>
        <p:spPr>
          <a:xfrm>
            <a:off x="393996" y="-243597"/>
            <a:ext cx="916465" cy="91646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 userDrawn="1"/>
        </p:nvSpPr>
        <p:spPr>
          <a:xfrm>
            <a:off x="-190611" y="4331467"/>
            <a:ext cx="1169214" cy="1169214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 userDrawn="1"/>
        </p:nvSpPr>
        <p:spPr>
          <a:xfrm>
            <a:off x="7465500" y="4500359"/>
            <a:ext cx="253980" cy="2539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 userDrawn="1"/>
        </p:nvSpPr>
        <p:spPr>
          <a:xfrm>
            <a:off x="215153" y="274405"/>
            <a:ext cx="8713694" cy="4594690"/>
          </a:xfrm>
          <a:prstGeom prst="rect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Picture Placeholder 7"/>
          <p:cNvSpPr/>
          <p:nvPr>
            <p:ph type="pic" sz="quarter" idx="14"/>
          </p:nvPr>
        </p:nvSpPr>
        <p:spPr>
          <a:xfrm>
            <a:off x="1009863" y="1344453"/>
            <a:ext cx="1678581" cy="16785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FontTx/>
              <a:buNone/>
              <a:defRPr lang="en-US"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9" name="Picture Placeholder 7"/>
          <p:cNvSpPr/>
          <p:nvPr>
            <p:ph type="pic" sz="quarter" idx="15"/>
          </p:nvPr>
        </p:nvSpPr>
        <p:spPr>
          <a:xfrm>
            <a:off x="2831630" y="3106775"/>
            <a:ext cx="1678581" cy="16785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FontTx/>
              <a:buNone/>
              <a:defRPr lang="en-US"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16" name="Picture Placeholder 7"/>
          <p:cNvSpPr/>
          <p:nvPr>
            <p:ph type="pic" sz="quarter" idx="16"/>
          </p:nvPr>
        </p:nvSpPr>
        <p:spPr>
          <a:xfrm>
            <a:off x="4656657" y="1344453"/>
            <a:ext cx="1678581" cy="16785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FontTx/>
              <a:buNone/>
              <a:defRPr lang="en-US"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17" name="Picture Placeholder 7"/>
          <p:cNvSpPr/>
          <p:nvPr>
            <p:ph type="pic" sz="quarter" idx="17"/>
          </p:nvPr>
        </p:nvSpPr>
        <p:spPr>
          <a:xfrm>
            <a:off x="6475165" y="3106774"/>
            <a:ext cx="1678581" cy="16785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FontTx/>
              <a:buNone/>
              <a:defRPr lang="en-US"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2" name="矩形 1"/>
          <p:cNvSpPr/>
          <p:nvPr userDrawn="1"/>
        </p:nvSpPr>
        <p:spPr>
          <a:xfrm>
            <a:off x="1009863" y="3107235"/>
            <a:ext cx="1678581" cy="1685051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 userDrawn="1"/>
        </p:nvSpPr>
        <p:spPr>
          <a:xfrm>
            <a:off x="2833260" y="1341448"/>
            <a:ext cx="1678581" cy="168505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 userDrawn="1"/>
        </p:nvSpPr>
        <p:spPr>
          <a:xfrm>
            <a:off x="4653397" y="3107235"/>
            <a:ext cx="1678581" cy="168505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 userDrawn="1"/>
        </p:nvSpPr>
        <p:spPr>
          <a:xfrm>
            <a:off x="6480055" y="1337983"/>
            <a:ext cx="1678581" cy="168505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/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669989D-4831-4E99-B76E-9A53CB0F3A88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/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/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EE3F9CDB-1F21-4789-A81E-8FEA25CE194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/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/>
          <p:nvPr>
            <p:ph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/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/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669989D-4831-4E99-B76E-9A53CB0F3A8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/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/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EE3F9CDB-1F21-4789-A81E-8FEA25CE194B}" type="slidenum">
              <a:rPr lang="zh-CN" altLang="en-US" smtClean="0"/>
            </a:fld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7033456" y="4774682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www.1ppt.com/hangye/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www.1ppt.com/sucai/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www.1ppt.com/tubiao/  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www.1ppt.com/powerpoint/  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www.1ppt.com/ziti/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www.1ppt.com/xiazai/jihua/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www.1ppt.com/xiazai/jianli/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www.1ppt.com/xiazai/huibao/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/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/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/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/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669989D-4831-4E99-B76E-9A53CB0F3A8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/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/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EE3F9CDB-1F21-4789-A81E-8FEA25CE194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/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/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669989D-4831-4E99-B76E-9A53CB0F3A8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/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/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EE3F9CDB-1F21-4789-A81E-8FEA25CE194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/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/>
          <p:nvPr>
            <p:ph type="body" orient="vert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/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669989D-4831-4E99-B76E-9A53CB0F3A8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/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/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EE3F9CDB-1F21-4789-A81E-8FEA25CE194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0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/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/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/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/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/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8.xml"/><Relationship Id="rId8" Type="http://schemas.openxmlformats.org/officeDocument/2006/relationships/tags" Target="../tags/tag7.xml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image" Target="../media/image1.png"/><Relationship Id="rId2" Type="http://schemas.openxmlformats.org/officeDocument/2006/relationships/tags" Target="../tags/tag2.xml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2.png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.png"/><Relationship Id="rId2" Type="http://schemas.openxmlformats.org/officeDocument/2006/relationships/tags" Target="../tags/tag24.xml"/><Relationship Id="rId1" Type="http://schemas.openxmlformats.org/officeDocument/2006/relationships/tags" Target="../tags/tag23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.png"/><Relationship Id="rId2" Type="http://schemas.openxmlformats.org/officeDocument/2006/relationships/tags" Target="../tags/tag26.xml"/><Relationship Id="rId1" Type="http://schemas.openxmlformats.org/officeDocument/2006/relationships/tags" Target="../tags/tag25.xml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" Type="http://schemas.openxmlformats.org/officeDocument/2006/relationships/chart" Target="../charts/chart1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3" Type="http://schemas.openxmlformats.org/officeDocument/2006/relationships/tags" Target="../tags/tag30.xml"/><Relationship Id="rId2" Type="http://schemas.openxmlformats.org/officeDocument/2006/relationships/tags" Target="../tags/tag29.xml"/><Relationship Id="rId1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1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5.png"/><Relationship Id="rId3" Type="http://schemas.openxmlformats.org/officeDocument/2006/relationships/image" Target="../media/image2.png"/><Relationship Id="rId2" Type="http://schemas.openxmlformats.org/officeDocument/2006/relationships/tags" Target="../tags/tag34.xml"/><Relationship Id="rId1" Type="http://schemas.openxmlformats.org/officeDocument/2006/relationships/tags" Target="../tags/tag3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.png"/><Relationship Id="rId2" Type="http://schemas.openxmlformats.org/officeDocument/2006/relationships/tags" Target="../tags/tag10.xml"/><Relationship Id="rId1" Type="http://schemas.openxmlformats.org/officeDocument/2006/relationships/tags" Target="../tags/tag9.xml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tags" Target="../tags/tag12.xml"/><Relationship Id="rId1" Type="http://schemas.openxmlformats.org/officeDocument/2006/relationships/tags" Target="../tags/tag11.xml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.png"/><Relationship Id="rId2" Type="http://schemas.openxmlformats.org/officeDocument/2006/relationships/tags" Target="../tags/tag16.xml"/><Relationship Id="rId1" Type="http://schemas.openxmlformats.org/officeDocument/2006/relationships/tags" Target="../tags/tag15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.png"/><Relationship Id="rId2" Type="http://schemas.openxmlformats.org/officeDocument/2006/relationships/tags" Target="../tags/tag18.xml"/><Relationship Id="rId1" Type="http://schemas.openxmlformats.org/officeDocument/2006/relationships/tags" Target="../tags/tag17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.xml"/><Relationship Id="rId8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tags" Target="../tags/tag22.xml"/><Relationship Id="rId3" Type="http://schemas.openxmlformats.org/officeDocument/2006/relationships/tags" Target="../tags/tag21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-807511" y="563665"/>
            <a:ext cx="477014" cy="477014"/>
          </a:xfrm>
          <a:prstGeom prst="ellipse">
            <a:avLst/>
          </a:prstGeom>
          <a:solidFill>
            <a:srgbClr val="F7E9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-807511" y="1455830"/>
            <a:ext cx="477014" cy="477014"/>
          </a:xfrm>
          <a:prstGeom prst="ellipse">
            <a:avLst/>
          </a:prstGeom>
          <a:solidFill>
            <a:srgbClr val="F4D1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-807511" y="2347995"/>
            <a:ext cx="477014" cy="477014"/>
          </a:xfrm>
          <a:prstGeom prst="ellipse">
            <a:avLst/>
          </a:prstGeom>
          <a:solidFill>
            <a:srgbClr val="7787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-807511" y="3240159"/>
            <a:ext cx="477014" cy="477014"/>
          </a:xfrm>
          <a:prstGeom prst="ellipse">
            <a:avLst/>
          </a:prstGeom>
          <a:solidFill>
            <a:srgbClr val="A0B0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-807511" y="4132323"/>
            <a:ext cx="477014" cy="477014"/>
          </a:xfrm>
          <a:prstGeom prst="ellipse">
            <a:avLst/>
          </a:prstGeom>
          <a:solidFill>
            <a:srgbClr val="C9D2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1" name="椭圆 20"/>
          <p:cNvSpPr/>
          <p:nvPr/>
        </p:nvSpPr>
        <p:spPr>
          <a:xfrm>
            <a:off x="7836421" y="-394388"/>
            <a:ext cx="2197265" cy="2197265"/>
          </a:xfrm>
          <a:prstGeom prst="ellipse">
            <a:avLst/>
          </a:prstGeom>
          <a:solidFill>
            <a:srgbClr val="7787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6292646" y="3615378"/>
            <a:ext cx="2038210" cy="2038210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8083405" y="2850102"/>
            <a:ext cx="673979" cy="67397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7" name="椭圆 26"/>
          <p:cNvSpPr/>
          <p:nvPr/>
        </p:nvSpPr>
        <p:spPr>
          <a:xfrm>
            <a:off x="393996" y="-243597"/>
            <a:ext cx="916465" cy="91646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8" name="椭圆 27"/>
          <p:cNvSpPr/>
          <p:nvPr/>
        </p:nvSpPr>
        <p:spPr>
          <a:xfrm>
            <a:off x="-190611" y="4331467"/>
            <a:ext cx="1169214" cy="1169214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0" name="椭圆 29"/>
          <p:cNvSpPr/>
          <p:nvPr/>
        </p:nvSpPr>
        <p:spPr>
          <a:xfrm>
            <a:off x="4865658" y="3809246"/>
            <a:ext cx="769442" cy="76944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215153" y="274405"/>
            <a:ext cx="8713694" cy="4594690"/>
          </a:xfrm>
          <a:prstGeom prst="rect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2" name="组合 1"/>
          <p:cNvGrpSpPr/>
          <p:nvPr>
            <p:custDataLst>
              <p:tags r:id="rId1"/>
            </p:custDataLst>
          </p:nvPr>
        </p:nvGrpSpPr>
        <p:grpSpPr>
          <a:xfrm>
            <a:off x="3258820" y="156210"/>
            <a:ext cx="4495165" cy="3561080"/>
            <a:chOff x="2178" y="0"/>
            <a:chExt cx="10044" cy="8100"/>
          </a:xfrm>
        </p:grpSpPr>
        <p:sp>
          <p:nvSpPr>
            <p:cNvPr id="4" name="PA-矩形 2"/>
            <p:cNvSpPr/>
            <p:nvPr>
              <p:custDataLst>
                <p:tags r:id="rId2"/>
              </p:custDataLst>
            </p:nvPr>
          </p:nvSpPr>
          <p:spPr>
            <a:xfrm>
              <a:off x="5729" y="0"/>
              <a:ext cx="2928" cy="5030"/>
            </a:xfrm>
            <a:prstGeom prst="rect">
              <a:avLst/>
            </a:prstGeom>
            <a:blipFill dpi="0" rotWithShape="0">
              <a:blip r:embed="rId3" cstate="screen"/>
              <a:srcRect/>
              <a:stretch>
                <a:fillRect l="-157000" r="-158000" b="-61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PA-矩形 3"/>
            <p:cNvSpPr/>
            <p:nvPr>
              <p:custDataLst>
                <p:tags r:id="rId4"/>
              </p:custDataLst>
            </p:nvPr>
          </p:nvSpPr>
          <p:spPr>
            <a:xfrm>
              <a:off x="5736" y="5203"/>
              <a:ext cx="2928" cy="2897"/>
            </a:xfrm>
            <a:prstGeom prst="rect">
              <a:avLst/>
            </a:prstGeom>
            <a:blipFill dpi="0" rotWithShape="0">
              <a:blip r:embed="rId3" cstate="screen"/>
              <a:srcRect/>
              <a:stretch>
                <a:fillRect l="-157000" t="-180000" r="-157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" name="PA-矩形 4"/>
            <p:cNvSpPr/>
            <p:nvPr>
              <p:custDataLst>
                <p:tags r:id="rId5"/>
              </p:custDataLst>
            </p:nvPr>
          </p:nvSpPr>
          <p:spPr>
            <a:xfrm>
              <a:off x="2178" y="709"/>
              <a:ext cx="3377" cy="3341"/>
            </a:xfrm>
            <a:prstGeom prst="rect">
              <a:avLst/>
            </a:prstGeom>
            <a:blipFill dpi="0" rotWithShape="0">
              <a:blip r:embed="rId3" cstate="screen"/>
              <a:srcRect/>
              <a:stretch>
                <a:fillRect l="-31000" t="-21000" r="-229000" b="-121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PA-矩形 5"/>
            <p:cNvSpPr/>
            <p:nvPr>
              <p:custDataLst>
                <p:tags r:id="rId6"/>
              </p:custDataLst>
            </p:nvPr>
          </p:nvSpPr>
          <p:spPr>
            <a:xfrm>
              <a:off x="2886" y="4259"/>
              <a:ext cx="2668" cy="2640"/>
            </a:xfrm>
            <a:prstGeom prst="rect">
              <a:avLst/>
            </a:prstGeom>
            <a:blipFill dpi="0" rotWithShape="0">
              <a:blip r:embed="rId3" cstate="screen"/>
              <a:srcRect/>
              <a:stretch>
                <a:fillRect l="-66000" t="-161000" r="-289000" b="-45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PA-矩形 6"/>
            <p:cNvSpPr/>
            <p:nvPr>
              <p:custDataLst>
                <p:tags r:id="rId7"/>
              </p:custDataLst>
            </p:nvPr>
          </p:nvSpPr>
          <p:spPr>
            <a:xfrm>
              <a:off x="8830" y="1059"/>
              <a:ext cx="2668" cy="2640"/>
            </a:xfrm>
            <a:prstGeom prst="rect">
              <a:avLst/>
            </a:prstGeom>
            <a:blipFill dpi="0" rotWithShape="0">
              <a:blip r:embed="rId3" cstate="screen"/>
              <a:srcRect/>
              <a:stretch>
                <a:fillRect l="-289000" t="-40000" r="-67000" b="-167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PA-矩形 7"/>
            <p:cNvSpPr/>
            <p:nvPr>
              <p:custDataLst>
                <p:tags r:id="rId8"/>
              </p:custDataLst>
            </p:nvPr>
          </p:nvSpPr>
          <p:spPr>
            <a:xfrm>
              <a:off x="8845" y="3888"/>
              <a:ext cx="3377" cy="3341"/>
            </a:xfrm>
            <a:prstGeom prst="rect">
              <a:avLst/>
            </a:prstGeom>
            <a:blipFill dpi="0" rotWithShape="0">
              <a:blip r:embed="rId3" cstate="screen"/>
              <a:srcRect/>
              <a:stretch>
                <a:fillRect l="-229000" t="-116000" r="-31000" b="-26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36" name="矩形 35"/>
          <p:cNvSpPr/>
          <p:nvPr/>
        </p:nvSpPr>
        <p:spPr>
          <a:xfrm rot="5400000">
            <a:off x="-848148" y="1598602"/>
            <a:ext cx="2110105" cy="33528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zh-CN" sz="1600" kern="0">
                <a:solidFill>
                  <a:prstClr val="black">
                    <a:lumMod val="65000"/>
                    <a:lumOff val="35000"/>
                  </a:prstClr>
                </a:solidFill>
                <a:cs typeface="+mn-ea"/>
                <a:sym typeface="+mn-lt"/>
              </a:rPr>
              <a:t>SUMMARY REPORT </a:t>
            </a:r>
            <a:endParaRPr lang="zh-CN" altLang="en-US">
              <a:cs typeface="+mn-ea"/>
              <a:sym typeface="+mn-lt"/>
            </a:endParaRPr>
          </a:p>
        </p:txBody>
      </p:sp>
      <p:sp>
        <p:nvSpPr>
          <p:cNvPr id="38" name="椭圆 37"/>
          <p:cNvSpPr/>
          <p:nvPr/>
        </p:nvSpPr>
        <p:spPr>
          <a:xfrm>
            <a:off x="6355614" y="993263"/>
            <a:ext cx="460508" cy="4605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2" name="PA_矩形 7"/>
          <p:cNvSpPr/>
          <p:nvPr>
            <p:custDataLst>
              <p:tags r:id="rId9"/>
            </p:custDataLst>
          </p:nvPr>
        </p:nvSpPr>
        <p:spPr>
          <a:xfrm>
            <a:off x="985104" y="1900254"/>
            <a:ext cx="2418080" cy="14325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685800"/>
            <a:r>
              <a:rPr lang="zh-CN" altLang="en-US" sz="4400" b="1" kern="0">
                <a:solidFill>
                  <a:schemeClr val="accent3"/>
                </a:solidFill>
                <a:cs typeface="+mn-ea"/>
                <a:sym typeface="+mn-lt"/>
              </a:rPr>
              <a:t>南审</a:t>
            </a:r>
            <a:r>
              <a:rPr lang="en-US" altLang="zh-CN" sz="4400" b="1" kern="0">
                <a:solidFill>
                  <a:schemeClr val="accent3"/>
                </a:solidFill>
                <a:cs typeface="+mn-ea"/>
                <a:sym typeface="+mn-lt"/>
              </a:rPr>
              <a:t>冬日</a:t>
            </a:r>
            <a:endParaRPr lang="en-US" altLang="zh-CN" sz="4400" b="1" kern="0">
              <a:solidFill>
                <a:schemeClr val="accent3"/>
              </a:solidFill>
              <a:cs typeface="+mn-ea"/>
              <a:sym typeface="+mn-lt"/>
            </a:endParaRPr>
          </a:p>
          <a:p>
            <a:pPr lvl="0" defTabSz="685800"/>
            <a:endParaRPr lang="en-US" altLang="zh-CN" sz="4400" b="1" kern="0">
              <a:solidFill>
                <a:schemeClr val="accent3"/>
              </a:solidFill>
              <a:cs typeface="+mn-ea"/>
              <a:sym typeface="+mn-lt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985104" y="2635081"/>
            <a:ext cx="4859232" cy="3314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150000"/>
              </a:lnSpc>
            </a:pPr>
            <a:r>
              <a:rPr lang="zh-CN" altLang="en-US" sz="1050" kern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输入内容</a:t>
            </a:r>
            <a:endParaRPr lang="zh-CN" altLang="en-US" sz="1050" kern="0">
              <a:solidFill>
                <a:schemeClr val="bg1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4" name="矩形: 圆角 23"/>
          <p:cNvSpPr/>
          <p:nvPr/>
        </p:nvSpPr>
        <p:spPr>
          <a:xfrm>
            <a:off x="1079815" y="3488750"/>
            <a:ext cx="1229619" cy="228855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>
                <a:cs typeface="+mn-ea"/>
                <a:sym typeface="+mn-lt"/>
              </a:rPr>
              <a:t>署名、</a:t>
            </a:r>
            <a:r>
              <a:rPr lang="en-US" altLang="zh-CN" sz="1200">
                <a:cs typeface="+mn-ea"/>
                <a:sym typeface="+mn-lt"/>
              </a:rPr>
              <a:t>日期</a:t>
            </a:r>
            <a:endParaRPr lang="en-US" altLang="zh-CN" sz="1200">
              <a:cs typeface="+mn-ea"/>
              <a:sym typeface="+mn-lt"/>
            </a:endParaRPr>
          </a:p>
        </p:txBody>
      </p:sp>
      <p:pic>
        <p:nvPicPr>
          <p:cNvPr id="3" name="图片 2" descr="/private/var/mobile/Containers/Data/Application/8E63146F-BADC-4135-BE85-24154FBC5B36/tmp/insert_image_tmp_dir/2022-02-04 11:12:06.982000.png2022-02-04 11:12:06.982000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534593" y="386715"/>
            <a:ext cx="1297305" cy="3238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/>
        </p:nvCxnSpPr>
        <p:spPr>
          <a:xfrm>
            <a:off x="4381353" y="1003308"/>
            <a:ext cx="381295" cy="0"/>
          </a:xfrm>
          <a:prstGeom prst="line">
            <a:avLst/>
          </a:prstGeom>
          <a:ln w="28575">
            <a:solidFill>
              <a:srgbClr val="7787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/>
          <p:cNvSpPr/>
          <p:nvPr/>
        </p:nvSpPr>
        <p:spPr>
          <a:xfrm>
            <a:off x="3473608" y="1781908"/>
            <a:ext cx="1047261" cy="104726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4623131" y="1781907"/>
            <a:ext cx="1047261" cy="1047261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3473608" y="2900885"/>
            <a:ext cx="1047261" cy="104726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4623131" y="2900884"/>
            <a:ext cx="1047261" cy="104726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264400" y="1781907"/>
            <a:ext cx="3106946" cy="2166238"/>
            <a:chOff x="4658631" y="1781907"/>
            <a:chExt cx="1047261" cy="2166238"/>
          </a:xfrm>
          <a:solidFill>
            <a:schemeClr val="bg1">
              <a:lumMod val="95000"/>
            </a:schemeClr>
          </a:solidFill>
        </p:grpSpPr>
        <p:sp>
          <p:nvSpPr>
            <p:cNvPr id="35" name="矩形 34"/>
            <p:cNvSpPr/>
            <p:nvPr/>
          </p:nvSpPr>
          <p:spPr>
            <a:xfrm>
              <a:off x="4658631" y="1781907"/>
              <a:ext cx="1047261" cy="10472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7" name="矩形 36"/>
            <p:cNvSpPr/>
            <p:nvPr/>
          </p:nvSpPr>
          <p:spPr>
            <a:xfrm>
              <a:off x="4658631" y="2900884"/>
              <a:ext cx="1047261" cy="10472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5772654" y="1781907"/>
            <a:ext cx="3106946" cy="2166238"/>
            <a:chOff x="4658631" y="1781907"/>
            <a:chExt cx="1047261" cy="2166238"/>
          </a:xfrm>
          <a:solidFill>
            <a:schemeClr val="bg1">
              <a:lumMod val="95000"/>
            </a:schemeClr>
          </a:solidFill>
        </p:grpSpPr>
        <p:sp>
          <p:nvSpPr>
            <p:cNvPr id="40" name="矩形 39"/>
            <p:cNvSpPr/>
            <p:nvPr/>
          </p:nvSpPr>
          <p:spPr>
            <a:xfrm>
              <a:off x="4658631" y="1781907"/>
              <a:ext cx="1047261" cy="10472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1" name="矩形 40"/>
            <p:cNvSpPr/>
            <p:nvPr/>
          </p:nvSpPr>
          <p:spPr>
            <a:xfrm>
              <a:off x="4658631" y="2900884"/>
              <a:ext cx="1047261" cy="10472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42" name="矩形 41"/>
          <p:cNvSpPr/>
          <p:nvPr/>
        </p:nvSpPr>
        <p:spPr>
          <a:xfrm>
            <a:off x="307102" y="2175784"/>
            <a:ext cx="2922222" cy="3314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7E6E6">
                  <a:lumMod val="10000"/>
                </a:srgbClr>
              </a:buClr>
              <a:buSzTx/>
              <a:buFontTx/>
              <a:buNone/>
              <a:defRPr/>
            </a:pPr>
            <a:r>
              <a:rPr kumimoji="0" lang="zh-CN" altLang="en-US" sz="1050" b="0" i="0" u="none" strike="noStrike" kern="1200" cap="none" spc="0" normalizeH="0" baseline="0" noProof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输入内容</a:t>
            </a:r>
            <a:endParaRPr kumimoji="0" lang="zh-CN" altLang="en-US" sz="1050" b="0" i="0" u="none" strike="noStrike" kern="1200" cap="none" spc="0" normalizeH="0" baseline="0" noProof="0" err="1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2223921" y="1879619"/>
            <a:ext cx="10054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工作概述</a:t>
            </a:r>
            <a:endParaRPr kumimoji="0" lang="zh-CN" altLang="en-US" sz="1600" b="1" i="0" u="none" strike="noStrike" kern="1200" cap="none" spc="0" normalizeH="0" baseline="0" noProof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307102" y="3302715"/>
            <a:ext cx="2922222" cy="3314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7E6E6">
                  <a:lumMod val="10000"/>
                </a:srgbClr>
              </a:buClr>
              <a:buSzTx/>
              <a:buFontTx/>
              <a:buNone/>
              <a:defRPr/>
            </a:pPr>
            <a:r>
              <a:rPr kumimoji="0" lang="zh-CN" altLang="en-US" sz="105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输入内容</a:t>
            </a:r>
            <a:endParaRPr kumimoji="0" lang="zh-CN" altLang="en-US" sz="105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2223921" y="3006550"/>
            <a:ext cx="10054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cs typeface="+mn-ea"/>
                <a:sym typeface="+mn-lt"/>
              </a:rPr>
              <a:t>工作概述</a:t>
            </a:r>
            <a:endParaRPr kumimoji="0" lang="zh-CN" altLang="en-US" sz="1600" b="1" i="0" u="none" strike="noStrike" kern="1200" cap="none" spc="0" normalizeH="0" baseline="0" noProof="0">
              <a:ln>
                <a:noFill/>
              </a:ln>
              <a:solidFill>
                <a:schemeClr val="accent4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5772654" y="2175784"/>
            <a:ext cx="2922222" cy="3314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7E6E6">
                  <a:lumMod val="10000"/>
                </a:srgbClr>
              </a:buClr>
              <a:buSzTx/>
              <a:buFontTx/>
              <a:buNone/>
              <a:defRPr/>
            </a:pPr>
            <a:r>
              <a:rPr kumimoji="0" lang="zh-CN" altLang="en-US" sz="105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输入内容</a:t>
            </a:r>
            <a:endParaRPr kumimoji="0" lang="zh-CN" altLang="en-US" sz="105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5772654" y="1879619"/>
            <a:ext cx="10054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cs typeface="+mn-ea"/>
                <a:sym typeface="+mn-lt"/>
              </a:rPr>
              <a:t>工作概述</a:t>
            </a:r>
            <a:endParaRPr kumimoji="0" lang="zh-CN" altLang="en-US" sz="1600" b="1" i="0" u="none" strike="noStrike" kern="1200" cap="none" spc="0" normalizeH="0" baseline="0" noProof="0">
              <a:ln>
                <a:noFill/>
              </a:ln>
              <a:solidFill>
                <a:schemeClr val="accent2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5772654" y="3302715"/>
            <a:ext cx="2922222" cy="3314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7E6E6">
                  <a:lumMod val="10000"/>
                </a:srgbClr>
              </a:buClr>
              <a:buSzTx/>
              <a:buFontTx/>
              <a:buNone/>
              <a:defRPr/>
            </a:pPr>
            <a:r>
              <a:rPr kumimoji="0" lang="zh-CN" altLang="en-US" sz="105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输入内容</a:t>
            </a:r>
            <a:endParaRPr kumimoji="0" lang="zh-CN" altLang="en-US" sz="105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5772654" y="3006550"/>
            <a:ext cx="10054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cs typeface="+mn-ea"/>
                <a:sym typeface="+mn-lt"/>
              </a:rPr>
              <a:t>工作概述</a:t>
            </a:r>
            <a:endParaRPr kumimoji="0" lang="zh-CN" altLang="en-US" sz="1600" b="1" i="0" u="none" strike="noStrike" kern="1200" cap="none" spc="0" normalizeH="0" baseline="0" noProof="0">
              <a:ln>
                <a:noFill/>
              </a:ln>
              <a:solidFill>
                <a:schemeClr val="accent3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24" name="Group 112"/>
          <p:cNvGrpSpPr/>
          <p:nvPr/>
        </p:nvGrpSpPr>
        <p:grpSpPr>
          <a:xfrm>
            <a:off x="4890894" y="2106746"/>
            <a:ext cx="455044" cy="426313"/>
            <a:chOff x="5368132" y="3540125"/>
            <a:chExt cx="465138" cy="435769"/>
          </a:xfrm>
          <a:solidFill>
            <a:schemeClr val="bg1"/>
          </a:solidFill>
        </p:grpSpPr>
        <p:sp>
          <p:nvSpPr>
            <p:cNvPr id="26" name="AutoShape 110"/>
            <p:cNvSpPr/>
            <p:nvPr/>
          </p:nvSpPr>
          <p:spPr bwMode="auto">
            <a:xfrm>
              <a:off x="5426869" y="3598069"/>
              <a:ext cx="347663" cy="23256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699" y="20255"/>
                  </a:moveTo>
                  <a:lnTo>
                    <a:pt x="899" y="20255"/>
                  </a:lnTo>
                  <a:lnTo>
                    <a:pt x="899" y="1350"/>
                  </a:lnTo>
                  <a:lnTo>
                    <a:pt x="20699" y="1350"/>
                  </a:lnTo>
                  <a:cubicBezTo>
                    <a:pt x="20699" y="1350"/>
                    <a:pt x="20699" y="20255"/>
                    <a:pt x="20699" y="20255"/>
                  </a:cubicBezTo>
                  <a:close/>
                  <a:moveTo>
                    <a:pt x="20699" y="0"/>
                  </a:moveTo>
                  <a:lnTo>
                    <a:pt x="899" y="5"/>
                  </a:lnTo>
                  <a:cubicBezTo>
                    <a:pt x="402" y="5"/>
                    <a:pt x="0" y="603"/>
                    <a:pt x="0" y="1350"/>
                  </a:cubicBezTo>
                  <a:lnTo>
                    <a:pt x="0" y="20249"/>
                  </a:lnTo>
                  <a:cubicBezTo>
                    <a:pt x="0" y="20996"/>
                    <a:pt x="402" y="21599"/>
                    <a:pt x="899" y="21599"/>
                  </a:cubicBezTo>
                  <a:lnTo>
                    <a:pt x="20699" y="21599"/>
                  </a:lnTo>
                  <a:cubicBezTo>
                    <a:pt x="21197" y="21599"/>
                    <a:pt x="21600" y="20996"/>
                    <a:pt x="21600" y="20249"/>
                  </a:cubicBezTo>
                  <a:lnTo>
                    <a:pt x="21600" y="1350"/>
                  </a:lnTo>
                  <a:cubicBezTo>
                    <a:pt x="21600" y="603"/>
                    <a:pt x="21197" y="0"/>
                    <a:pt x="20699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" name="AutoShape 111"/>
            <p:cNvSpPr/>
            <p:nvPr/>
          </p:nvSpPr>
          <p:spPr bwMode="auto">
            <a:xfrm>
              <a:off x="5368132" y="3540125"/>
              <a:ext cx="465138" cy="43576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49" y="16562"/>
                  </a:moveTo>
                  <a:cubicBezTo>
                    <a:pt x="20249" y="16959"/>
                    <a:pt x="19946" y="17282"/>
                    <a:pt x="19575" y="17282"/>
                  </a:cubicBezTo>
                  <a:lnTo>
                    <a:pt x="13499" y="17282"/>
                  </a:lnTo>
                  <a:lnTo>
                    <a:pt x="8099" y="17282"/>
                  </a:lnTo>
                  <a:lnTo>
                    <a:pt x="2024" y="17282"/>
                  </a:lnTo>
                  <a:cubicBezTo>
                    <a:pt x="1651" y="17282"/>
                    <a:pt x="1349" y="16959"/>
                    <a:pt x="1349" y="16562"/>
                  </a:cubicBezTo>
                  <a:lnTo>
                    <a:pt x="1349" y="2160"/>
                  </a:lnTo>
                  <a:cubicBezTo>
                    <a:pt x="1349" y="1762"/>
                    <a:pt x="1651" y="1440"/>
                    <a:pt x="2024" y="1440"/>
                  </a:cubicBezTo>
                  <a:lnTo>
                    <a:pt x="19575" y="1440"/>
                  </a:lnTo>
                  <a:cubicBezTo>
                    <a:pt x="19946" y="1440"/>
                    <a:pt x="20249" y="1762"/>
                    <a:pt x="20249" y="2160"/>
                  </a:cubicBezTo>
                  <a:cubicBezTo>
                    <a:pt x="20249" y="2160"/>
                    <a:pt x="20249" y="16562"/>
                    <a:pt x="20249" y="16562"/>
                  </a:cubicBezTo>
                  <a:close/>
                  <a:moveTo>
                    <a:pt x="19575" y="0"/>
                  </a:moveTo>
                  <a:lnTo>
                    <a:pt x="2024" y="0"/>
                  </a:lnTo>
                  <a:cubicBezTo>
                    <a:pt x="905" y="0"/>
                    <a:pt x="0" y="966"/>
                    <a:pt x="0" y="2160"/>
                  </a:cubicBezTo>
                  <a:lnTo>
                    <a:pt x="0" y="16562"/>
                  </a:lnTo>
                  <a:cubicBezTo>
                    <a:pt x="0" y="17753"/>
                    <a:pt x="903" y="18718"/>
                    <a:pt x="2018" y="18721"/>
                  </a:cubicBezTo>
                  <a:lnTo>
                    <a:pt x="8774" y="18721"/>
                  </a:lnTo>
                  <a:lnTo>
                    <a:pt x="8774" y="19597"/>
                  </a:lnTo>
                  <a:lnTo>
                    <a:pt x="4561" y="20181"/>
                  </a:lnTo>
                  <a:cubicBezTo>
                    <a:pt x="4260" y="20262"/>
                    <a:pt x="4049" y="20549"/>
                    <a:pt x="4049" y="20879"/>
                  </a:cubicBezTo>
                  <a:cubicBezTo>
                    <a:pt x="4049" y="21277"/>
                    <a:pt x="4351" y="21599"/>
                    <a:pt x="4724" y="21599"/>
                  </a:cubicBezTo>
                  <a:lnTo>
                    <a:pt x="16874" y="21599"/>
                  </a:lnTo>
                  <a:cubicBezTo>
                    <a:pt x="17248" y="21599"/>
                    <a:pt x="17549" y="21277"/>
                    <a:pt x="17549" y="20879"/>
                  </a:cubicBezTo>
                  <a:cubicBezTo>
                    <a:pt x="17549" y="20549"/>
                    <a:pt x="17339" y="20262"/>
                    <a:pt x="17038" y="20181"/>
                  </a:cubicBezTo>
                  <a:lnTo>
                    <a:pt x="12824" y="19597"/>
                  </a:lnTo>
                  <a:lnTo>
                    <a:pt x="12824" y="18721"/>
                  </a:lnTo>
                  <a:lnTo>
                    <a:pt x="19581" y="18721"/>
                  </a:lnTo>
                  <a:cubicBezTo>
                    <a:pt x="20696" y="18718"/>
                    <a:pt x="21600" y="17753"/>
                    <a:pt x="21600" y="16562"/>
                  </a:cubicBezTo>
                  <a:lnTo>
                    <a:pt x="21600" y="2160"/>
                  </a:lnTo>
                  <a:cubicBezTo>
                    <a:pt x="21600" y="966"/>
                    <a:pt x="20692" y="0"/>
                    <a:pt x="19575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28" name="AutoShape 112"/>
          <p:cNvSpPr/>
          <p:nvPr/>
        </p:nvSpPr>
        <p:spPr bwMode="auto">
          <a:xfrm>
            <a:off x="3769347" y="3197627"/>
            <a:ext cx="455782" cy="453774"/>
          </a:xfrm>
          <a:custGeom>
            <a:avLst/>
            <a:gdLst>
              <a:gd name="T0" fmla="*/ 10510 w 21020"/>
              <a:gd name="T1" fmla="*/ 10800 h 21600"/>
              <a:gd name="T2" fmla="*/ 10510 w 21020"/>
              <a:gd name="T3" fmla="*/ 10800 h 21600"/>
              <a:gd name="T4" fmla="*/ 10510 w 21020"/>
              <a:gd name="T5" fmla="*/ 10800 h 21600"/>
              <a:gd name="T6" fmla="*/ 10510 w 2102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020" h="21600">
                <a:moveTo>
                  <a:pt x="18846" y="7946"/>
                </a:moveTo>
                <a:lnTo>
                  <a:pt x="17740" y="9091"/>
                </a:lnTo>
                <a:cubicBezTo>
                  <a:pt x="17740" y="8939"/>
                  <a:pt x="17758" y="8792"/>
                  <a:pt x="17744" y="8636"/>
                </a:cubicBezTo>
                <a:cubicBezTo>
                  <a:pt x="17629" y="7331"/>
                  <a:pt x="17036" y="6068"/>
                  <a:pt x="16074" y="5080"/>
                </a:cubicBezTo>
                <a:cubicBezTo>
                  <a:pt x="15004" y="3980"/>
                  <a:pt x="13585" y="3348"/>
                  <a:pt x="12180" y="3345"/>
                </a:cubicBezTo>
                <a:lnTo>
                  <a:pt x="13268" y="2218"/>
                </a:lnTo>
                <a:cubicBezTo>
                  <a:pt x="13812" y="1659"/>
                  <a:pt x="14572" y="1350"/>
                  <a:pt x="15403" y="1350"/>
                </a:cubicBezTo>
                <a:cubicBezTo>
                  <a:pt x="16460" y="1350"/>
                  <a:pt x="17546" y="1840"/>
                  <a:pt x="18381" y="2696"/>
                </a:cubicBezTo>
                <a:cubicBezTo>
                  <a:pt x="19165" y="3500"/>
                  <a:pt x="19631" y="4499"/>
                  <a:pt x="19698" y="5510"/>
                </a:cubicBezTo>
                <a:cubicBezTo>
                  <a:pt x="19760" y="6453"/>
                  <a:pt x="19457" y="7317"/>
                  <a:pt x="18846" y="7946"/>
                </a:cubicBezTo>
                <a:moveTo>
                  <a:pt x="5828" y="19329"/>
                </a:moveTo>
                <a:cubicBezTo>
                  <a:pt x="5813" y="18424"/>
                  <a:pt x="5454" y="17481"/>
                  <a:pt x="4730" y="16739"/>
                </a:cubicBezTo>
                <a:cubicBezTo>
                  <a:pt x="4046" y="16034"/>
                  <a:pt x="3150" y="15628"/>
                  <a:pt x="2257" y="15592"/>
                </a:cubicBezTo>
                <a:lnTo>
                  <a:pt x="2911" y="13157"/>
                </a:lnTo>
                <a:cubicBezTo>
                  <a:pt x="2959" y="12995"/>
                  <a:pt x="3052" y="12835"/>
                  <a:pt x="3168" y="12695"/>
                </a:cubicBezTo>
                <a:cubicBezTo>
                  <a:pt x="4485" y="11726"/>
                  <a:pt x="6512" y="12012"/>
                  <a:pt x="7920" y="13460"/>
                </a:cubicBezTo>
                <a:cubicBezTo>
                  <a:pt x="9409" y="14990"/>
                  <a:pt x="9639" y="17230"/>
                  <a:pt x="8492" y="18568"/>
                </a:cubicBezTo>
                <a:cubicBezTo>
                  <a:pt x="8416" y="18609"/>
                  <a:pt x="8339" y="18648"/>
                  <a:pt x="8256" y="18675"/>
                </a:cubicBezTo>
                <a:cubicBezTo>
                  <a:pt x="8256" y="18675"/>
                  <a:pt x="5828" y="19329"/>
                  <a:pt x="5828" y="19329"/>
                </a:cubicBezTo>
                <a:close/>
                <a:moveTo>
                  <a:pt x="2737" y="20164"/>
                </a:moveTo>
                <a:cubicBezTo>
                  <a:pt x="2665" y="20181"/>
                  <a:pt x="2443" y="20239"/>
                  <a:pt x="2291" y="20249"/>
                </a:cubicBezTo>
                <a:cubicBezTo>
                  <a:pt x="1751" y="20244"/>
                  <a:pt x="1313" y="19792"/>
                  <a:pt x="1313" y="19237"/>
                </a:cubicBezTo>
                <a:cubicBezTo>
                  <a:pt x="1321" y="19124"/>
                  <a:pt x="1365" y="18929"/>
                  <a:pt x="1380" y="18857"/>
                </a:cubicBezTo>
                <a:lnTo>
                  <a:pt x="2071" y="16283"/>
                </a:lnTo>
                <a:cubicBezTo>
                  <a:pt x="2822" y="16261"/>
                  <a:pt x="3630" y="16562"/>
                  <a:pt x="4265" y="17215"/>
                </a:cubicBezTo>
                <a:cubicBezTo>
                  <a:pt x="4911" y="17878"/>
                  <a:pt x="5214" y="18725"/>
                  <a:pt x="5181" y="19504"/>
                </a:cubicBezTo>
                <a:cubicBezTo>
                  <a:pt x="5181" y="19504"/>
                  <a:pt x="2737" y="20164"/>
                  <a:pt x="2737" y="20164"/>
                </a:cubicBezTo>
                <a:close/>
                <a:moveTo>
                  <a:pt x="6888" y="11179"/>
                </a:moveTo>
                <a:cubicBezTo>
                  <a:pt x="6280" y="10927"/>
                  <a:pt x="5642" y="10783"/>
                  <a:pt x="5004" y="10774"/>
                </a:cubicBezTo>
                <a:lnTo>
                  <a:pt x="10063" y="5536"/>
                </a:lnTo>
                <a:cubicBezTo>
                  <a:pt x="10838" y="4759"/>
                  <a:pt x="11966" y="4536"/>
                  <a:pt x="13077" y="4819"/>
                </a:cubicBezTo>
                <a:cubicBezTo>
                  <a:pt x="13077" y="4819"/>
                  <a:pt x="6888" y="11179"/>
                  <a:pt x="6888" y="11179"/>
                </a:cubicBezTo>
                <a:close/>
                <a:moveTo>
                  <a:pt x="9717" y="13672"/>
                </a:moveTo>
                <a:cubicBezTo>
                  <a:pt x="9473" y="13258"/>
                  <a:pt x="9194" y="12859"/>
                  <a:pt x="8848" y="12505"/>
                </a:cubicBezTo>
                <a:cubicBezTo>
                  <a:pt x="8447" y="12093"/>
                  <a:pt x="7986" y="11770"/>
                  <a:pt x="7507" y="11498"/>
                </a:cubicBezTo>
                <a:lnTo>
                  <a:pt x="13767" y="5064"/>
                </a:lnTo>
                <a:cubicBezTo>
                  <a:pt x="14259" y="5288"/>
                  <a:pt x="14729" y="5607"/>
                  <a:pt x="15145" y="6035"/>
                </a:cubicBezTo>
                <a:cubicBezTo>
                  <a:pt x="15500" y="6398"/>
                  <a:pt x="15775" y="6806"/>
                  <a:pt x="15987" y="7229"/>
                </a:cubicBezTo>
                <a:cubicBezTo>
                  <a:pt x="15987" y="7229"/>
                  <a:pt x="9717" y="13672"/>
                  <a:pt x="9717" y="13672"/>
                </a:cubicBezTo>
                <a:close/>
                <a:moveTo>
                  <a:pt x="10519" y="16061"/>
                </a:moveTo>
                <a:cubicBezTo>
                  <a:pt x="10465" y="15452"/>
                  <a:pt x="10298" y="14854"/>
                  <a:pt x="10047" y="14288"/>
                </a:cubicBezTo>
                <a:lnTo>
                  <a:pt x="16257" y="7906"/>
                </a:lnTo>
                <a:cubicBezTo>
                  <a:pt x="16637" y="9140"/>
                  <a:pt x="16442" y="10429"/>
                  <a:pt x="15610" y="11284"/>
                </a:cubicBezTo>
                <a:cubicBezTo>
                  <a:pt x="15604" y="11290"/>
                  <a:pt x="15598" y="11293"/>
                  <a:pt x="15593" y="11298"/>
                </a:cubicBezTo>
                <a:lnTo>
                  <a:pt x="15602" y="11306"/>
                </a:lnTo>
                <a:lnTo>
                  <a:pt x="10525" y="16565"/>
                </a:lnTo>
                <a:cubicBezTo>
                  <a:pt x="10527" y="16397"/>
                  <a:pt x="10534" y="16232"/>
                  <a:pt x="10519" y="16061"/>
                </a:cubicBezTo>
                <a:moveTo>
                  <a:pt x="19308" y="1741"/>
                </a:moveTo>
                <a:cubicBezTo>
                  <a:pt x="18228" y="632"/>
                  <a:pt x="16805" y="0"/>
                  <a:pt x="15403" y="0"/>
                </a:cubicBezTo>
                <a:cubicBezTo>
                  <a:pt x="14220" y="0"/>
                  <a:pt x="13131" y="450"/>
                  <a:pt x="12335" y="1266"/>
                </a:cubicBezTo>
                <a:lnTo>
                  <a:pt x="9138" y="4577"/>
                </a:lnTo>
                <a:cubicBezTo>
                  <a:pt x="9129" y="4585"/>
                  <a:pt x="9118" y="4592"/>
                  <a:pt x="9108" y="4602"/>
                </a:cubicBezTo>
                <a:cubicBezTo>
                  <a:pt x="9103" y="4608"/>
                  <a:pt x="9100" y="4614"/>
                  <a:pt x="9095" y="4620"/>
                </a:cubicBezTo>
                <a:lnTo>
                  <a:pt x="9096" y="4621"/>
                </a:lnTo>
                <a:lnTo>
                  <a:pt x="2310" y="11647"/>
                </a:lnTo>
                <a:cubicBezTo>
                  <a:pt x="1998" y="11966"/>
                  <a:pt x="1771" y="12364"/>
                  <a:pt x="1645" y="12797"/>
                </a:cubicBezTo>
                <a:lnTo>
                  <a:pt x="102" y="18541"/>
                </a:lnTo>
                <a:cubicBezTo>
                  <a:pt x="100" y="18557"/>
                  <a:pt x="0" y="19008"/>
                  <a:pt x="0" y="19237"/>
                </a:cubicBezTo>
                <a:cubicBezTo>
                  <a:pt x="0" y="20541"/>
                  <a:pt x="1030" y="21599"/>
                  <a:pt x="2302" y="21599"/>
                </a:cubicBezTo>
                <a:cubicBezTo>
                  <a:pt x="2554" y="21599"/>
                  <a:pt x="3044" y="21475"/>
                  <a:pt x="3062" y="21473"/>
                </a:cubicBezTo>
                <a:lnTo>
                  <a:pt x="8630" y="19969"/>
                </a:lnTo>
                <a:cubicBezTo>
                  <a:pt x="9054" y="19839"/>
                  <a:pt x="9439" y="19604"/>
                  <a:pt x="9750" y="19283"/>
                </a:cubicBezTo>
                <a:lnTo>
                  <a:pt x="19776" y="8899"/>
                </a:lnTo>
                <a:cubicBezTo>
                  <a:pt x="21600" y="7023"/>
                  <a:pt x="21394" y="3881"/>
                  <a:pt x="19308" y="1741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marL="0" marR="0" lvl="0" indent="0" algn="ctr" defTabSz="22860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cs typeface="+mn-ea"/>
              <a:sym typeface="+mn-lt"/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3841157" y="2078015"/>
            <a:ext cx="312163" cy="455044"/>
            <a:chOff x="2528974" y="2863357"/>
            <a:chExt cx="246811" cy="359779"/>
          </a:xfrm>
          <a:solidFill>
            <a:schemeClr val="bg1"/>
          </a:solidFill>
        </p:grpSpPr>
        <p:sp>
          <p:nvSpPr>
            <p:cNvPr id="30" name="AutoShape 113"/>
            <p:cNvSpPr/>
            <p:nvPr/>
          </p:nvSpPr>
          <p:spPr bwMode="auto">
            <a:xfrm>
              <a:off x="2528974" y="2863357"/>
              <a:ext cx="246811" cy="35977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5386" y="14175"/>
                  </a:moveTo>
                  <a:lnTo>
                    <a:pt x="6223" y="14175"/>
                  </a:lnTo>
                  <a:cubicBezTo>
                    <a:pt x="5734" y="13446"/>
                    <a:pt x="5147" y="12716"/>
                    <a:pt x="4568" y="12003"/>
                  </a:cubicBezTo>
                  <a:cubicBezTo>
                    <a:pt x="3287" y="10427"/>
                    <a:pt x="1963" y="8797"/>
                    <a:pt x="1963" y="7425"/>
                  </a:cubicBezTo>
                  <a:cubicBezTo>
                    <a:pt x="1963" y="4075"/>
                    <a:pt x="5927" y="1350"/>
                    <a:pt x="10800" y="1350"/>
                  </a:cubicBezTo>
                  <a:cubicBezTo>
                    <a:pt x="15672" y="1350"/>
                    <a:pt x="19636" y="4075"/>
                    <a:pt x="19636" y="7425"/>
                  </a:cubicBezTo>
                  <a:cubicBezTo>
                    <a:pt x="19636" y="8787"/>
                    <a:pt x="18312" y="10425"/>
                    <a:pt x="17029" y="12011"/>
                  </a:cubicBezTo>
                  <a:cubicBezTo>
                    <a:pt x="16455" y="12723"/>
                    <a:pt x="15873" y="13449"/>
                    <a:pt x="15386" y="14175"/>
                  </a:cubicBezTo>
                  <a:moveTo>
                    <a:pt x="10800" y="20249"/>
                  </a:moveTo>
                  <a:cubicBezTo>
                    <a:pt x="9805" y="20249"/>
                    <a:pt x="9347" y="20171"/>
                    <a:pt x="8839" y="19406"/>
                  </a:cubicBezTo>
                  <a:lnTo>
                    <a:pt x="13000" y="19048"/>
                  </a:lnTo>
                  <a:cubicBezTo>
                    <a:pt x="12398" y="20164"/>
                    <a:pt x="11959" y="20249"/>
                    <a:pt x="10800" y="20249"/>
                  </a:cubicBezTo>
                  <a:moveTo>
                    <a:pt x="7595" y="16813"/>
                  </a:moveTo>
                  <a:cubicBezTo>
                    <a:pt x="7417" y="16407"/>
                    <a:pt x="7215" y="15978"/>
                    <a:pt x="6991" y="15525"/>
                  </a:cubicBezTo>
                  <a:lnTo>
                    <a:pt x="14616" y="15525"/>
                  </a:lnTo>
                  <a:cubicBezTo>
                    <a:pt x="14496" y="15767"/>
                    <a:pt x="14375" y="16010"/>
                    <a:pt x="14270" y="16239"/>
                  </a:cubicBezTo>
                  <a:cubicBezTo>
                    <a:pt x="14270" y="16239"/>
                    <a:pt x="7595" y="16813"/>
                    <a:pt x="7595" y="16813"/>
                  </a:cubicBezTo>
                  <a:close/>
                  <a:moveTo>
                    <a:pt x="13345" y="18343"/>
                  </a:moveTo>
                  <a:lnTo>
                    <a:pt x="8476" y="18762"/>
                  </a:lnTo>
                  <a:cubicBezTo>
                    <a:pt x="8303" y="18416"/>
                    <a:pt x="8116" y="18011"/>
                    <a:pt x="7890" y="17483"/>
                  </a:cubicBezTo>
                  <a:cubicBezTo>
                    <a:pt x="7887" y="17477"/>
                    <a:pt x="7883" y="17469"/>
                    <a:pt x="7881" y="17462"/>
                  </a:cubicBezTo>
                  <a:lnTo>
                    <a:pt x="13957" y="16941"/>
                  </a:lnTo>
                  <a:cubicBezTo>
                    <a:pt x="13871" y="17140"/>
                    <a:pt x="13778" y="17350"/>
                    <a:pt x="13698" y="17537"/>
                  </a:cubicBezTo>
                  <a:cubicBezTo>
                    <a:pt x="13569" y="17841"/>
                    <a:pt x="13453" y="18104"/>
                    <a:pt x="13345" y="18343"/>
                  </a:cubicBezTo>
                  <a:moveTo>
                    <a:pt x="10800" y="0"/>
                  </a:moveTo>
                  <a:cubicBezTo>
                    <a:pt x="4835" y="0"/>
                    <a:pt x="0" y="3324"/>
                    <a:pt x="0" y="7425"/>
                  </a:cubicBezTo>
                  <a:cubicBezTo>
                    <a:pt x="0" y="10146"/>
                    <a:pt x="3621" y="13029"/>
                    <a:pt x="4939" y="15562"/>
                  </a:cubicBezTo>
                  <a:cubicBezTo>
                    <a:pt x="6906" y="19339"/>
                    <a:pt x="6688" y="21599"/>
                    <a:pt x="10800" y="21599"/>
                  </a:cubicBezTo>
                  <a:cubicBezTo>
                    <a:pt x="14972" y="21599"/>
                    <a:pt x="14692" y="19349"/>
                    <a:pt x="16660" y="15577"/>
                  </a:cubicBezTo>
                  <a:cubicBezTo>
                    <a:pt x="17983" y="13039"/>
                    <a:pt x="21600" y="10124"/>
                    <a:pt x="21600" y="7425"/>
                  </a:cubicBezTo>
                  <a:cubicBezTo>
                    <a:pt x="21600" y="3324"/>
                    <a:pt x="16764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1" name="AutoShape 114"/>
            <p:cNvSpPr/>
            <p:nvPr/>
          </p:nvSpPr>
          <p:spPr bwMode="auto">
            <a:xfrm>
              <a:off x="2584843" y="2919841"/>
              <a:ext cx="73061" cy="7306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9938" y="0"/>
                  </a:moveTo>
                  <a:cubicBezTo>
                    <a:pt x="8943" y="0"/>
                    <a:pt x="0" y="8942"/>
                    <a:pt x="0" y="19938"/>
                  </a:cubicBezTo>
                  <a:cubicBezTo>
                    <a:pt x="0" y="20855"/>
                    <a:pt x="743" y="21600"/>
                    <a:pt x="1661" y="21600"/>
                  </a:cubicBezTo>
                  <a:cubicBezTo>
                    <a:pt x="2579" y="21600"/>
                    <a:pt x="3323" y="20855"/>
                    <a:pt x="3323" y="19938"/>
                  </a:cubicBezTo>
                  <a:cubicBezTo>
                    <a:pt x="3323" y="10777"/>
                    <a:pt x="10777" y="3323"/>
                    <a:pt x="19938" y="3323"/>
                  </a:cubicBezTo>
                  <a:cubicBezTo>
                    <a:pt x="20856" y="3323"/>
                    <a:pt x="21600" y="2578"/>
                    <a:pt x="21600" y="1661"/>
                  </a:cubicBezTo>
                  <a:cubicBezTo>
                    <a:pt x="21600" y="744"/>
                    <a:pt x="20856" y="0"/>
                    <a:pt x="19938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32" name="Group 124"/>
          <p:cNvGrpSpPr/>
          <p:nvPr/>
        </p:nvGrpSpPr>
        <p:grpSpPr>
          <a:xfrm>
            <a:off x="4904145" y="3175827"/>
            <a:ext cx="455044" cy="382826"/>
            <a:chOff x="5368132" y="2625725"/>
            <a:chExt cx="465138" cy="391319"/>
          </a:xfrm>
          <a:solidFill>
            <a:schemeClr val="bg1"/>
          </a:solidFill>
        </p:grpSpPr>
        <p:sp>
          <p:nvSpPr>
            <p:cNvPr id="33" name="AutoShape 120"/>
            <p:cNvSpPr/>
            <p:nvPr/>
          </p:nvSpPr>
          <p:spPr bwMode="auto">
            <a:xfrm>
              <a:off x="5484813" y="2727325"/>
              <a:ext cx="231775" cy="23177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6948" y="16070"/>
                  </a:moveTo>
                  <a:cubicBezTo>
                    <a:pt x="14037" y="19468"/>
                    <a:pt x="8925" y="19859"/>
                    <a:pt x="5529" y="16948"/>
                  </a:cubicBezTo>
                  <a:cubicBezTo>
                    <a:pt x="2130" y="14038"/>
                    <a:pt x="1740" y="8924"/>
                    <a:pt x="4651" y="5527"/>
                  </a:cubicBezTo>
                  <a:cubicBezTo>
                    <a:pt x="7559" y="2131"/>
                    <a:pt x="12674" y="1740"/>
                    <a:pt x="16070" y="4650"/>
                  </a:cubicBezTo>
                  <a:cubicBezTo>
                    <a:pt x="19466" y="7560"/>
                    <a:pt x="19859" y="12673"/>
                    <a:pt x="16948" y="16070"/>
                  </a:cubicBezTo>
                  <a:moveTo>
                    <a:pt x="10800" y="0"/>
                  </a:moveTo>
                  <a:cubicBezTo>
                    <a:pt x="4833" y="0"/>
                    <a:pt x="0" y="4834"/>
                    <a:pt x="0" y="10800"/>
                  </a:cubicBezTo>
                  <a:cubicBezTo>
                    <a:pt x="0" y="16765"/>
                    <a:pt x="4833" y="21599"/>
                    <a:pt x="10800" y="21599"/>
                  </a:cubicBezTo>
                  <a:cubicBezTo>
                    <a:pt x="16764" y="21599"/>
                    <a:pt x="21600" y="16765"/>
                    <a:pt x="21600" y="10800"/>
                  </a:cubicBezTo>
                  <a:cubicBezTo>
                    <a:pt x="21600" y="4834"/>
                    <a:pt x="16764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4" name="AutoShape 121"/>
            <p:cNvSpPr/>
            <p:nvPr/>
          </p:nvSpPr>
          <p:spPr bwMode="auto">
            <a:xfrm>
              <a:off x="5542757" y="2785269"/>
              <a:ext cx="65088" cy="6508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9200" y="0"/>
                  </a:moveTo>
                  <a:cubicBezTo>
                    <a:pt x="8596" y="0"/>
                    <a:pt x="0" y="8596"/>
                    <a:pt x="0" y="19195"/>
                  </a:cubicBezTo>
                  <a:lnTo>
                    <a:pt x="0" y="19199"/>
                  </a:lnTo>
                  <a:cubicBezTo>
                    <a:pt x="0" y="20524"/>
                    <a:pt x="1068" y="21599"/>
                    <a:pt x="2400" y="21599"/>
                  </a:cubicBezTo>
                  <a:cubicBezTo>
                    <a:pt x="3721" y="21599"/>
                    <a:pt x="4800" y="20524"/>
                    <a:pt x="4800" y="19199"/>
                  </a:cubicBezTo>
                  <a:lnTo>
                    <a:pt x="4800" y="19195"/>
                  </a:lnTo>
                  <a:cubicBezTo>
                    <a:pt x="4800" y="11247"/>
                    <a:pt x="11240" y="4799"/>
                    <a:pt x="19200" y="4799"/>
                  </a:cubicBezTo>
                  <a:cubicBezTo>
                    <a:pt x="20521" y="4799"/>
                    <a:pt x="21600" y="3724"/>
                    <a:pt x="21600" y="2399"/>
                  </a:cubicBezTo>
                  <a:cubicBezTo>
                    <a:pt x="21600" y="1075"/>
                    <a:pt x="20521" y="0"/>
                    <a:pt x="192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6" name="AutoShape 122"/>
            <p:cNvSpPr/>
            <p:nvPr/>
          </p:nvSpPr>
          <p:spPr bwMode="auto">
            <a:xfrm>
              <a:off x="5368132" y="2625725"/>
              <a:ext cx="465138" cy="39131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49" y="19199"/>
                  </a:moveTo>
                  <a:cubicBezTo>
                    <a:pt x="20249" y="19642"/>
                    <a:pt x="19948" y="19999"/>
                    <a:pt x="19575" y="19999"/>
                  </a:cubicBezTo>
                  <a:lnTo>
                    <a:pt x="2024" y="19999"/>
                  </a:lnTo>
                  <a:cubicBezTo>
                    <a:pt x="1651" y="19999"/>
                    <a:pt x="1349" y="19642"/>
                    <a:pt x="1349" y="19199"/>
                  </a:cubicBezTo>
                  <a:lnTo>
                    <a:pt x="1349" y="7200"/>
                  </a:lnTo>
                  <a:cubicBezTo>
                    <a:pt x="1349" y="6809"/>
                    <a:pt x="1588" y="6475"/>
                    <a:pt x="1914" y="6411"/>
                  </a:cubicBezTo>
                  <a:lnTo>
                    <a:pt x="5588" y="5684"/>
                  </a:lnTo>
                  <a:lnTo>
                    <a:pt x="6797" y="2103"/>
                  </a:lnTo>
                  <a:cubicBezTo>
                    <a:pt x="6900" y="1799"/>
                    <a:pt x="7148" y="1600"/>
                    <a:pt x="7424" y="1600"/>
                  </a:cubicBezTo>
                  <a:lnTo>
                    <a:pt x="14174" y="1600"/>
                  </a:lnTo>
                  <a:cubicBezTo>
                    <a:pt x="14450" y="1600"/>
                    <a:pt x="14698" y="1799"/>
                    <a:pt x="14801" y="2103"/>
                  </a:cubicBezTo>
                  <a:lnTo>
                    <a:pt x="16010" y="5684"/>
                  </a:lnTo>
                  <a:lnTo>
                    <a:pt x="19685" y="6411"/>
                  </a:lnTo>
                  <a:cubicBezTo>
                    <a:pt x="20011" y="6475"/>
                    <a:pt x="20249" y="6809"/>
                    <a:pt x="20249" y="7200"/>
                  </a:cubicBezTo>
                  <a:cubicBezTo>
                    <a:pt x="20249" y="7200"/>
                    <a:pt x="20249" y="19199"/>
                    <a:pt x="20249" y="19199"/>
                  </a:cubicBezTo>
                  <a:close/>
                  <a:moveTo>
                    <a:pt x="19907" y="4832"/>
                  </a:moveTo>
                  <a:lnTo>
                    <a:pt x="16981" y="4254"/>
                  </a:lnTo>
                  <a:lnTo>
                    <a:pt x="16054" y="1507"/>
                  </a:lnTo>
                  <a:cubicBezTo>
                    <a:pt x="15745" y="591"/>
                    <a:pt x="15006" y="0"/>
                    <a:pt x="14174" y="0"/>
                  </a:cubicBezTo>
                  <a:lnTo>
                    <a:pt x="7424" y="0"/>
                  </a:lnTo>
                  <a:cubicBezTo>
                    <a:pt x="6593" y="0"/>
                    <a:pt x="5854" y="591"/>
                    <a:pt x="5543" y="1509"/>
                  </a:cubicBezTo>
                  <a:lnTo>
                    <a:pt x="4618" y="4254"/>
                  </a:lnTo>
                  <a:lnTo>
                    <a:pt x="1692" y="4832"/>
                  </a:lnTo>
                  <a:cubicBezTo>
                    <a:pt x="711" y="5025"/>
                    <a:pt x="0" y="6020"/>
                    <a:pt x="0" y="7200"/>
                  </a:cubicBezTo>
                  <a:lnTo>
                    <a:pt x="0" y="19199"/>
                  </a:lnTo>
                  <a:cubicBezTo>
                    <a:pt x="0" y="20523"/>
                    <a:pt x="908" y="21600"/>
                    <a:pt x="2024" y="21600"/>
                  </a:cubicBezTo>
                  <a:lnTo>
                    <a:pt x="19575" y="21600"/>
                  </a:lnTo>
                  <a:cubicBezTo>
                    <a:pt x="20691" y="21600"/>
                    <a:pt x="21600" y="20523"/>
                    <a:pt x="21600" y="19199"/>
                  </a:cubicBezTo>
                  <a:lnTo>
                    <a:pt x="21600" y="7200"/>
                  </a:lnTo>
                  <a:cubicBezTo>
                    <a:pt x="21600" y="6020"/>
                    <a:pt x="20888" y="5025"/>
                    <a:pt x="19907" y="4832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2" name="PA_矩形 7"/>
          <p:cNvSpPr/>
          <p:nvPr>
            <p:custDataLst>
              <p:tags r:id="rId1"/>
            </p:custDataLst>
          </p:nvPr>
        </p:nvSpPr>
        <p:spPr>
          <a:xfrm>
            <a:off x="3557324" y="279419"/>
            <a:ext cx="2031325" cy="457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0" cap="none" spc="0" normalizeH="0" baseline="0" noProof="0">
                <a:ln>
                  <a:noFill/>
                </a:ln>
                <a:solidFill>
                  <a:srgbClr val="7787A0"/>
                </a:solidFill>
                <a:effectLst/>
                <a:uLnTx/>
                <a:uFillTx/>
                <a:cs typeface="+mn-ea"/>
                <a:sym typeface="+mn-lt"/>
              </a:rPr>
              <a:t>标题</a:t>
            </a:r>
            <a:endParaRPr kumimoji="0" lang="zh-CN" altLang="en-US" sz="2400" b="1" i="0" u="none" strike="noStrike" kern="0" cap="none" spc="0" normalizeH="0" baseline="0" noProof="0">
              <a:ln>
                <a:noFill/>
              </a:ln>
              <a:solidFill>
                <a:srgbClr val="7787A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" name="PA_矩形 8"/>
          <p:cNvSpPr/>
          <p:nvPr>
            <p:custDataLst>
              <p:tags r:id="rId2"/>
            </p:custDataLst>
          </p:nvPr>
        </p:nvSpPr>
        <p:spPr>
          <a:xfrm>
            <a:off x="3682357" y="741012"/>
            <a:ext cx="1781258" cy="251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685800">
              <a:defRPr/>
            </a:pPr>
            <a:r>
              <a:rPr lang="zh-CN" altLang="en-US" sz="1050" kern="0">
                <a:solidFill>
                  <a:srgbClr val="7787A0"/>
                </a:solidFill>
                <a:cs typeface="+mn-ea"/>
                <a:sym typeface="+mn-lt"/>
              </a:rPr>
              <a:t>输入内容</a:t>
            </a:r>
            <a:endParaRPr lang="zh-CN" altLang="en-US" sz="1050" kern="0">
              <a:solidFill>
                <a:srgbClr val="7787A0"/>
              </a:solidFill>
              <a:cs typeface="+mn-ea"/>
              <a:sym typeface="+mn-lt"/>
            </a:endParaRPr>
          </a:p>
        </p:txBody>
      </p:sp>
      <p:pic>
        <p:nvPicPr>
          <p:cNvPr id="7" name="图片 6" descr="/private/var/mobile/Containers/Data/Application/8E63146F-BADC-4135-BE85-24154FBC5B36/tmp/insert_image_tmp_dir/2022-02-04 11:12:06.982000.png2022-02-04 11:12:06.98200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534593" y="386715"/>
            <a:ext cx="1297305" cy="3238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-807511" y="563665"/>
            <a:ext cx="477014" cy="477014"/>
          </a:xfrm>
          <a:prstGeom prst="ellipse">
            <a:avLst/>
          </a:prstGeom>
          <a:solidFill>
            <a:srgbClr val="F7E9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-807511" y="1455830"/>
            <a:ext cx="477014" cy="477014"/>
          </a:xfrm>
          <a:prstGeom prst="ellipse">
            <a:avLst/>
          </a:prstGeom>
          <a:solidFill>
            <a:srgbClr val="F4D1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-807511" y="2347995"/>
            <a:ext cx="477014" cy="477014"/>
          </a:xfrm>
          <a:prstGeom prst="ellipse">
            <a:avLst/>
          </a:prstGeom>
          <a:solidFill>
            <a:srgbClr val="7787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-807511" y="3240159"/>
            <a:ext cx="477014" cy="477014"/>
          </a:xfrm>
          <a:prstGeom prst="ellipse">
            <a:avLst/>
          </a:prstGeom>
          <a:solidFill>
            <a:srgbClr val="A0B0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-807511" y="4132323"/>
            <a:ext cx="477014" cy="477014"/>
          </a:xfrm>
          <a:prstGeom prst="ellipse">
            <a:avLst/>
          </a:prstGeom>
          <a:solidFill>
            <a:srgbClr val="C9D2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1" name="椭圆 20"/>
          <p:cNvSpPr/>
          <p:nvPr/>
        </p:nvSpPr>
        <p:spPr>
          <a:xfrm>
            <a:off x="7836421" y="-394388"/>
            <a:ext cx="2197265" cy="2197265"/>
          </a:xfrm>
          <a:prstGeom prst="ellipse">
            <a:avLst/>
          </a:prstGeom>
          <a:solidFill>
            <a:srgbClr val="7787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6292646" y="3615378"/>
            <a:ext cx="2038210" cy="2038210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8083405" y="2850102"/>
            <a:ext cx="673979" cy="67397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7" name="椭圆 26"/>
          <p:cNvSpPr/>
          <p:nvPr/>
        </p:nvSpPr>
        <p:spPr>
          <a:xfrm>
            <a:off x="393996" y="-243597"/>
            <a:ext cx="916465" cy="91646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8" name="椭圆 27"/>
          <p:cNvSpPr/>
          <p:nvPr/>
        </p:nvSpPr>
        <p:spPr>
          <a:xfrm>
            <a:off x="-190611" y="4331467"/>
            <a:ext cx="1169214" cy="1169214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0" name="椭圆 29"/>
          <p:cNvSpPr/>
          <p:nvPr/>
        </p:nvSpPr>
        <p:spPr>
          <a:xfrm>
            <a:off x="4865658" y="3809246"/>
            <a:ext cx="769442" cy="76944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215153" y="274405"/>
            <a:ext cx="8713694" cy="4594690"/>
          </a:xfrm>
          <a:prstGeom prst="rect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6" name="矩形 35"/>
          <p:cNvSpPr/>
          <p:nvPr/>
        </p:nvSpPr>
        <p:spPr>
          <a:xfrm rot="5400000">
            <a:off x="-848148" y="1598602"/>
            <a:ext cx="2172390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zh-CN" sz="1600" kern="0">
                <a:solidFill>
                  <a:prstClr val="black">
                    <a:lumMod val="65000"/>
                    <a:lumOff val="35000"/>
                  </a:prstClr>
                </a:solidFill>
                <a:cs typeface="+mn-ea"/>
                <a:sym typeface="+mn-lt"/>
              </a:rPr>
              <a:t>SUMMARY REPORT </a:t>
            </a:r>
            <a:endParaRPr lang="zh-CN" altLang="en-US">
              <a:cs typeface="+mn-ea"/>
              <a:sym typeface="+mn-lt"/>
            </a:endParaRPr>
          </a:p>
        </p:txBody>
      </p:sp>
      <p:sp>
        <p:nvSpPr>
          <p:cNvPr id="38" name="椭圆 37"/>
          <p:cNvSpPr/>
          <p:nvPr/>
        </p:nvSpPr>
        <p:spPr>
          <a:xfrm>
            <a:off x="6355614" y="993263"/>
            <a:ext cx="460508" cy="4605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2" name="PA_矩形 7"/>
          <p:cNvSpPr/>
          <p:nvPr>
            <p:custDataLst>
              <p:tags r:id="rId1"/>
            </p:custDataLst>
          </p:nvPr>
        </p:nvSpPr>
        <p:spPr>
          <a:xfrm>
            <a:off x="985104" y="1900254"/>
            <a:ext cx="1859280" cy="762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685800">
              <a:defRPr/>
            </a:pPr>
            <a:r>
              <a:rPr lang="zh-CN" altLang="en-US" sz="4400" b="1" kern="0">
                <a:solidFill>
                  <a:schemeClr val="accent3"/>
                </a:solidFill>
                <a:cs typeface="+mn-ea"/>
                <a:sym typeface="+mn-lt"/>
              </a:rPr>
              <a:t>小标题</a:t>
            </a:r>
            <a:endParaRPr lang="en-US" altLang="zh-CN" sz="4400" b="1" kern="0">
              <a:solidFill>
                <a:schemeClr val="accent3"/>
              </a:solidFill>
              <a:cs typeface="+mn-ea"/>
              <a:sym typeface="+mn-lt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985104" y="2635081"/>
            <a:ext cx="4859232" cy="3314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150000"/>
              </a:lnSpc>
              <a:defRPr/>
            </a:pPr>
            <a:r>
              <a:rPr lang="zh-CN" altLang="en-US" sz="1050" kern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输入内容</a:t>
            </a:r>
            <a:endParaRPr lang="zh-CN" altLang="en-US" sz="1050" kern="0">
              <a:solidFill>
                <a:schemeClr val="bg1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4" name="矩形: 圆角 23"/>
          <p:cNvSpPr/>
          <p:nvPr/>
        </p:nvSpPr>
        <p:spPr>
          <a:xfrm>
            <a:off x="1051875" y="3357305"/>
            <a:ext cx="1229619" cy="228855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>
                <a:cs typeface="+mn-ea"/>
                <a:sym typeface="+mn-lt"/>
              </a:rPr>
              <a:t>第三</a:t>
            </a:r>
            <a:r>
              <a:rPr lang="en-US" altLang="zh-CN" sz="1200">
                <a:cs typeface="+mn-ea"/>
                <a:sym typeface="+mn-lt"/>
              </a:rPr>
              <a:t>单元</a:t>
            </a:r>
            <a:endParaRPr lang="en-US" altLang="zh-CN" sz="1200">
              <a:cs typeface="+mn-ea"/>
              <a:sym typeface="+mn-lt"/>
            </a:endParaRPr>
          </a:p>
        </p:txBody>
      </p:sp>
      <p:sp>
        <p:nvSpPr>
          <p:cNvPr id="29" name="PA_矩形 8"/>
          <p:cNvSpPr/>
          <p:nvPr>
            <p:custDataLst>
              <p:tags r:id="rId2"/>
            </p:custDataLst>
          </p:nvPr>
        </p:nvSpPr>
        <p:spPr>
          <a:xfrm>
            <a:off x="985104" y="1561700"/>
            <a:ext cx="5584329" cy="3352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685800">
              <a:defRPr/>
            </a:pPr>
            <a:r>
              <a:rPr lang="zh-CN" altLang="en-US" sz="1600" kern="0">
                <a:solidFill>
                  <a:schemeClr val="accent3"/>
                </a:solidFill>
                <a:cs typeface="+mn-ea"/>
                <a:sym typeface="+mn-lt"/>
              </a:rPr>
              <a:t>输入内容</a:t>
            </a:r>
            <a:endParaRPr lang="zh-CN" altLang="en-US" sz="1600" kern="0">
              <a:solidFill>
                <a:schemeClr val="accent3"/>
              </a:solidFill>
              <a:cs typeface="+mn-ea"/>
              <a:sym typeface="+mn-lt"/>
            </a:endParaRPr>
          </a:p>
        </p:txBody>
      </p:sp>
      <p:pic>
        <p:nvPicPr>
          <p:cNvPr id="2" name="图片 1" descr="/private/var/mobile/Containers/Data/Application/8E63146F-BADC-4135-BE85-24154FBC5B36/tmp/insert_image_tmp_dir/2022-02-04 11:12:06.982000.png2022-02-04 11:12:06.98200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534593" y="386715"/>
            <a:ext cx="1297305" cy="3238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/>
        </p:nvCxnSpPr>
        <p:spPr>
          <a:xfrm>
            <a:off x="4381353" y="1003308"/>
            <a:ext cx="381295" cy="0"/>
          </a:xfrm>
          <a:prstGeom prst="line">
            <a:avLst/>
          </a:prstGeom>
          <a:ln w="28575">
            <a:solidFill>
              <a:srgbClr val="7787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4" name="图表 23"/>
          <p:cNvGraphicFramePr/>
          <p:nvPr/>
        </p:nvGraphicFramePr>
        <p:xfrm>
          <a:off x="394854" y="1197815"/>
          <a:ext cx="5146964" cy="34816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26" name="文本框 25" descr="e7d195523061f1c09e9d68d7cf438b91ef959ecb14fc25d26BBA7F7DBC18E55DFF4014AF651F0BF2569D4B6C1DA7F1A4683A481403BD872FC687266AD13265C1DE7C373772FD8728ABDD69ADD03BFF5BE2862BC891DBB79E0B47DAFC0B20EFAF77608A7FC7FF92CC026D93F7E06FB9001E334F7BA7038BEE38ADC10C0B12CB951E4686096DFFE0E7FF8AE1243663E330F405F91E3FFEC22E"/>
          <p:cNvSpPr txBox="1"/>
          <p:nvPr/>
        </p:nvSpPr>
        <p:spPr>
          <a:xfrm>
            <a:off x="5887549" y="1465780"/>
            <a:ext cx="27767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>
                <a:solidFill>
                  <a:schemeClr val="accent2"/>
                </a:solidFill>
                <a:cs typeface="+mn-ea"/>
                <a:sym typeface="+mn-lt"/>
              </a:rPr>
              <a:t>市场数据分析</a:t>
            </a:r>
            <a:endParaRPr lang="zh-CN" altLang="en-US" sz="2000" b="1">
              <a:solidFill>
                <a:schemeClr val="accent2"/>
              </a:solidFill>
              <a:cs typeface="+mn-ea"/>
              <a:sym typeface="+mn-lt"/>
            </a:endParaRPr>
          </a:p>
        </p:txBody>
      </p:sp>
      <p:sp>
        <p:nvSpPr>
          <p:cNvPr id="27" name="矩形 26" descr="e7d195523061f1c09e9d68d7cf438b91ef959ecb14fc25d26BBA7F7DBC18E55DFF4014AF651F0BF2569D4B6C1DA7F1A4683A481403BD872FC687266AD13265C1DE7C373772FD8728ABDD69ADD03BFF5BE2862BC891DBB79E0B47DAFC0B20EFAF77608A7FC7FF92CC026D93F7E06FB9001E334F7BA7038BEE38ADC10C0B12CB951E4686096DFFE0E7FF8AE1243663E330F405F91E3FFEC22E"/>
          <p:cNvSpPr/>
          <p:nvPr/>
        </p:nvSpPr>
        <p:spPr>
          <a:xfrm>
            <a:off x="5887549" y="1865890"/>
            <a:ext cx="2776756" cy="331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05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输入内容</a:t>
            </a:r>
            <a:endParaRPr lang="zh-CN" altLang="en-US" sz="105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8" name="文本框 27" descr="e7d195523061f1c09e9d68d7cf438b91ef959ecb14fc25d26BBA7F7DBC18E55DFF4014AF651F0BF2569D4B6C1DA7F1A4683A481403BD872FC687266AD13265C1DE7C373772FD8728ABDD69ADD03BFF5BE2862BC891DBB79E0B47DAFC0B20EFAF77608A7FC7FF92CC026D93F7E06FB9001E334F7BA7038BEE38ADC10C0B12CB951E4686096DFFE0E7FF8AE1243663E330F405F91E3FFEC22E"/>
          <p:cNvSpPr txBox="1"/>
          <p:nvPr/>
        </p:nvSpPr>
        <p:spPr>
          <a:xfrm>
            <a:off x="5887549" y="3060385"/>
            <a:ext cx="27767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>
                <a:solidFill>
                  <a:schemeClr val="accent3"/>
                </a:solidFill>
                <a:cs typeface="+mn-ea"/>
                <a:sym typeface="+mn-lt"/>
              </a:rPr>
              <a:t>市场数据分析</a:t>
            </a:r>
            <a:endParaRPr lang="zh-CN" altLang="en-US" sz="2000" b="1">
              <a:solidFill>
                <a:schemeClr val="accent3"/>
              </a:solidFill>
              <a:cs typeface="+mn-ea"/>
              <a:sym typeface="+mn-lt"/>
            </a:endParaRPr>
          </a:p>
        </p:txBody>
      </p:sp>
      <p:sp>
        <p:nvSpPr>
          <p:cNvPr id="29" name="矩形 28" descr="e7d195523061f1c09e9d68d7cf438b91ef959ecb14fc25d26BBA7F7DBC18E55DFF4014AF651F0BF2569D4B6C1DA7F1A4683A481403BD872FC687266AD13265C1DE7C373772FD8728ABDD69ADD03BFF5BE2862BC891DBB79E0B47DAFC0B20EFAF77608A7FC7FF92CC026D93F7E06FB9001E334F7BA7038BEE38ADC10C0B12CB951E4686096DFFE0E7FF8AE1243663E330F405F91E3FFEC22E"/>
          <p:cNvSpPr/>
          <p:nvPr/>
        </p:nvSpPr>
        <p:spPr>
          <a:xfrm>
            <a:off x="5887549" y="3460495"/>
            <a:ext cx="2776756" cy="331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05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输入内容</a:t>
            </a:r>
            <a:endParaRPr lang="zh-CN" altLang="en-US" sz="105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" name="PA_矩形 7"/>
          <p:cNvSpPr/>
          <p:nvPr>
            <p:custDataLst>
              <p:tags r:id="rId2"/>
            </p:custDataLst>
          </p:nvPr>
        </p:nvSpPr>
        <p:spPr>
          <a:xfrm>
            <a:off x="3557324" y="279419"/>
            <a:ext cx="2031325" cy="457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0" cap="none" spc="0" normalizeH="0" baseline="0" noProof="0">
                <a:ln>
                  <a:noFill/>
                </a:ln>
                <a:solidFill>
                  <a:srgbClr val="7787A0"/>
                </a:solidFill>
                <a:effectLst/>
                <a:uLnTx/>
                <a:uFillTx/>
                <a:cs typeface="+mn-ea"/>
                <a:sym typeface="+mn-lt"/>
              </a:rPr>
              <a:t>标题</a:t>
            </a:r>
            <a:endParaRPr kumimoji="0" lang="zh-CN" altLang="en-US" sz="2400" b="1" i="0" u="none" strike="noStrike" kern="0" cap="none" spc="0" normalizeH="0" baseline="0" noProof="0">
              <a:ln>
                <a:noFill/>
              </a:ln>
              <a:solidFill>
                <a:srgbClr val="7787A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" name="PA_矩形 8"/>
          <p:cNvSpPr/>
          <p:nvPr>
            <p:custDataLst>
              <p:tags r:id="rId3"/>
            </p:custDataLst>
          </p:nvPr>
        </p:nvSpPr>
        <p:spPr>
          <a:xfrm>
            <a:off x="3682357" y="741012"/>
            <a:ext cx="1781258" cy="251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685800">
              <a:defRPr/>
            </a:pPr>
            <a:r>
              <a:rPr lang="zh-CN" altLang="en-US" sz="1050" kern="0">
                <a:solidFill>
                  <a:srgbClr val="7787A0"/>
                </a:solidFill>
                <a:cs typeface="+mn-ea"/>
                <a:sym typeface="+mn-lt"/>
              </a:rPr>
              <a:t>输入内容</a:t>
            </a:r>
            <a:endParaRPr lang="zh-CN" altLang="en-US" sz="1050" kern="0">
              <a:solidFill>
                <a:srgbClr val="7787A0"/>
              </a:solidFill>
              <a:cs typeface="+mn-ea"/>
              <a:sym typeface="+mn-lt"/>
            </a:endParaRPr>
          </a:p>
        </p:txBody>
      </p:sp>
      <p:pic>
        <p:nvPicPr>
          <p:cNvPr id="6" name="图片 5" descr="/private/var/mobile/Containers/Data/Application/8E63146F-BADC-4135-BE85-24154FBC5B36/tmp/insert_image_tmp_dir/2022-02-04 11:12:06.982000.png2022-02-04 11:12:06.98200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534593" y="386715"/>
            <a:ext cx="1297305" cy="3238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îŝḷîḓé-Rectangle 2"/>
          <p:cNvSpPr/>
          <p:nvPr/>
        </p:nvSpPr>
        <p:spPr>
          <a:xfrm>
            <a:off x="2175969" y="1655207"/>
            <a:ext cx="1485490" cy="1589748"/>
          </a:xfrm>
          <a:prstGeom prst="rect">
            <a:avLst/>
          </a:prstGeom>
          <a:solidFill>
            <a:schemeClr val="tx2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0317" tIns="35159" rIns="70317" bIns="35159" anchor="ctr"/>
          <a:lstStyle/>
          <a:p>
            <a:pPr marL="0" marR="0" lvl="0" indent="0" algn="ctr" defTabSz="70294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杨任东竹石体-Heavy" pitchFamily="2" charset="-122"/>
              <a:cs typeface="+mn-cs"/>
            </a:endParaRPr>
          </a:p>
        </p:txBody>
      </p:sp>
      <p:sp>
        <p:nvSpPr>
          <p:cNvPr id="16" name="îŝḷîḓé-Rectangle 8"/>
          <p:cNvSpPr/>
          <p:nvPr/>
        </p:nvSpPr>
        <p:spPr>
          <a:xfrm>
            <a:off x="4175090" y="3073329"/>
            <a:ext cx="378005" cy="404534"/>
          </a:xfrm>
          <a:prstGeom prst="rect">
            <a:avLst/>
          </a:prstGeom>
          <a:solidFill>
            <a:srgbClr val="F4D1C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0317" tIns="35159" rIns="70317" bIns="35159" anchor="ctr"/>
          <a:lstStyle/>
          <a:p>
            <a:pPr marL="0" marR="0" lvl="0" indent="0" algn="ctr" defTabSz="70294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01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17" name="îŝḷîḓé-Rectangle 9"/>
          <p:cNvSpPr/>
          <p:nvPr/>
        </p:nvSpPr>
        <p:spPr>
          <a:xfrm>
            <a:off x="4175090" y="3925274"/>
            <a:ext cx="378005" cy="404534"/>
          </a:xfrm>
          <a:prstGeom prst="rect">
            <a:avLst/>
          </a:prstGeom>
          <a:solidFill>
            <a:sysClr val="window" lastClr="FFFFFF">
              <a:lumMod val="7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0317" tIns="35159" rIns="70317" bIns="35159" anchor="ctr"/>
          <a:lstStyle/>
          <a:p>
            <a:pPr marL="0" marR="0" lvl="0" indent="0" algn="ctr" defTabSz="70294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03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18" name="îŝḷîḓé-Rectangle 14"/>
          <p:cNvSpPr/>
          <p:nvPr/>
        </p:nvSpPr>
        <p:spPr>
          <a:xfrm>
            <a:off x="6373799" y="3073329"/>
            <a:ext cx="378005" cy="404534"/>
          </a:xfrm>
          <a:prstGeom prst="rect">
            <a:avLst/>
          </a:prstGeom>
          <a:solidFill>
            <a:sysClr val="window" lastClr="FFFFFF">
              <a:lumMod val="7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0317" tIns="35159" rIns="70317" bIns="35159" anchor="ctr"/>
          <a:lstStyle/>
          <a:p>
            <a:pPr marL="0" marR="0" lvl="0" indent="0" algn="ctr" defTabSz="70294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02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19" name="îŝḷîḓé-Rectangle 15"/>
          <p:cNvSpPr/>
          <p:nvPr/>
        </p:nvSpPr>
        <p:spPr>
          <a:xfrm>
            <a:off x="6373799" y="3925274"/>
            <a:ext cx="378005" cy="404534"/>
          </a:xfrm>
          <a:prstGeom prst="rect">
            <a:avLst/>
          </a:prstGeom>
          <a:solidFill>
            <a:srgbClr val="F4D1C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0317" tIns="35159" rIns="70317" bIns="35159" anchor="ctr"/>
          <a:lstStyle/>
          <a:p>
            <a:pPr marL="0" marR="0" lvl="0" indent="0" algn="ctr" defTabSz="70294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04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4560238" y="2979741"/>
            <a:ext cx="1566761" cy="265430"/>
          </a:xfrm>
          <a:prstGeom prst="rect">
            <a:avLst/>
          </a:prstGeom>
        </p:spPr>
        <p:txBody>
          <a:bodyPr wrap="square" lIns="70317" tIns="35159" rIns="70317" bIns="35159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defTabSz="702945">
              <a:lnSpc>
                <a:spcPts val="1540"/>
              </a:lnSpc>
              <a:defRPr/>
            </a:pPr>
            <a:r>
              <a:rPr lang="zh-CN" altLang="en-US" sz="900" dirty="0">
                <a:solidFill>
                  <a:prstClr val="black">
                    <a:lumMod val="95000"/>
                    <a:lumOff val="5000"/>
                  </a:prst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输入内容</a:t>
            </a:r>
            <a:endParaRPr lang="zh-CN" altLang="en-US" sz="900" dirty="0">
              <a:solidFill>
                <a:prstClr val="black">
                  <a:lumMod val="95000"/>
                  <a:lumOff val="5000"/>
                </a:prst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6758949" y="2969034"/>
            <a:ext cx="1566761" cy="265430"/>
          </a:xfrm>
          <a:prstGeom prst="rect">
            <a:avLst/>
          </a:prstGeom>
        </p:spPr>
        <p:txBody>
          <a:bodyPr wrap="square" lIns="70317" tIns="35159" rIns="70317" bIns="35159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defTabSz="702945">
              <a:lnSpc>
                <a:spcPts val="1540"/>
              </a:lnSpc>
            </a:pPr>
            <a:r>
              <a:rPr lang="zh-CN" altLang="en-US" sz="900" dirty="0">
                <a:solidFill>
                  <a:prstClr val="black">
                    <a:lumMod val="95000"/>
                    <a:lumOff val="5000"/>
                  </a:prst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输入内容</a:t>
            </a:r>
            <a:endParaRPr lang="zh-CN" altLang="en-US" sz="900" dirty="0">
              <a:solidFill>
                <a:prstClr val="black">
                  <a:lumMod val="95000"/>
                  <a:lumOff val="5000"/>
                </a:prst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4560238" y="3826044"/>
            <a:ext cx="1566761" cy="265430"/>
          </a:xfrm>
          <a:prstGeom prst="rect">
            <a:avLst/>
          </a:prstGeom>
        </p:spPr>
        <p:txBody>
          <a:bodyPr wrap="square" lIns="70317" tIns="35159" rIns="70317" bIns="35159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defTabSz="702945">
              <a:lnSpc>
                <a:spcPts val="1540"/>
              </a:lnSpc>
            </a:pPr>
            <a:r>
              <a:rPr lang="zh-CN" altLang="en-US" sz="900" dirty="0">
                <a:solidFill>
                  <a:prstClr val="black">
                    <a:lumMod val="95000"/>
                    <a:lumOff val="5000"/>
                  </a:prst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输入内容</a:t>
            </a:r>
            <a:endParaRPr lang="zh-CN" altLang="en-US" sz="900" dirty="0">
              <a:solidFill>
                <a:prstClr val="black">
                  <a:lumMod val="95000"/>
                  <a:lumOff val="5000"/>
                </a:prst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6758949" y="3826044"/>
            <a:ext cx="1566761" cy="265430"/>
          </a:xfrm>
          <a:prstGeom prst="rect">
            <a:avLst/>
          </a:prstGeom>
        </p:spPr>
        <p:txBody>
          <a:bodyPr wrap="square" lIns="70317" tIns="35159" rIns="70317" bIns="35159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defTabSz="702945">
              <a:lnSpc>
                <a:spcPts val="1540"/>
              </a:lnSpc>
            </a:pPr>
            <a:r>
              <a:rPr lang="zh-CN" altLang="en-US" sz="900" dirty="0">
                <a:solidFill>
                  <a:prstClr val="black">
                    <a:lumMod val="95000"/>
                    <a:lumOff val="5000"/>
                  </a:prst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输入内容</a:t>
            </a:r>
            <a:endParaRPr lang="zh-CN" altLang="en-US" sz="900" dirty="0">
              <a:solidFill>
                <a:prstClr val="black">
                  <a:lumMod val="95000"/>
                  <a:lumOff val="5000"/>
                </a:prst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4087621" y="1713828"/>
            <a:ext cx="4167702" cy="591121"/>
            <a:chOff x="7583812" y="3362125"/>
            <a:chExt cx="5555971" cy="736344"/>
          </a:xfrm>
        </p:grpSpPr>
        <p:sp>
          <p:nvSpPr>
            <p:cNvPr id="25" name="矩形 24"/>
            <p:cNvSpPr/>
            <p:nvPr/>
          </p:nvSpPr>
          <p:spPr>
            <a:xfrm>
              <a:off x="7583812" y="3813708"/>
              <a:ext cx="5555971" cy="284761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702945">
                <a:defRPr/>
              </a:pPr>
              <a:r>
                <a:rPr lang="zh-CN" altLang="en-US" sz="9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输入内容</a:t>
              </a:r>
              <a:endParaRPr lang="zh-CN" altLang="en-US" sz="900" dirty="0">
                <a:solidFill>
                  <a:prstClr val="black">
                    <a:lumMod val="95000"/>
                    <a:lumOff val="5000"/>
                  </a:prst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7583812" y="3362125"/>
              <a:ext cx="2050552" cy="535531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702945">
                <a:lnSpc>
                  <a:spcPct val="120000"/>
                </a:lnSpc>
                <a:defRPr/>
              </a:pPr>
              <a:r>
                <a:rPr lang="zh-CN" altLang="en-US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输入标题</a:t>
              </a:r>
              <a:endParaRPr lang="zh-CN" altLang="en-US" b="1" dirty="0">
                <a:solidFill>
                  <a:prstClr val="black">
                    <a:lumMod val="95000"/>
                    <a:lumOff val="5000"/>
                  </a:prst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  <p:pic>
        <p:nvPicPr>
          <p:cNvPr id="27" name="图片 26" descr="/private/var/mobile/Containers/Data/Application/8E63146F-BADC-4135-BE85-24154FBC5B36/tmp/insert_image_tmp_dir/2022-02-03 21:18:31.993000.png2022-02-03 21:18:31.993000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724853" y="2076450"/>
            <a:ext cx="2491740" cy="1661160"/>
          </a:xfrm>
          <a:prstGeom prst="rect">
            <a:avLst/>
          </a:prstGeom>
        </p:spPr>
      </p:pic>
      <p:cxnSp>
        <p:nvCxnSpPr>
          <p:cNvPr id="30" name="直接连接符 29"/>
          <p:cNvCxnSpPr/>
          <p:nvPr/>
        </p:nvCxnSpPr>
        <p:spPr>
          <a:xfrm>
            <a:off x="4381353" y="1003308"/>
            <a:ext cx="381295" cy="0"/>
          </a:xfrm>
          <a:prstGeom prst="line">
            <a:avLst/>
          </a:prstGeom>
          <a:ln w="28575">
            <a:solidFill>
              <a:srgbClr val="7787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PA_矩形 7"/>
          <p:cNvSpPr/>
          <p:nvPr>
            <p:custDataLst>
              <p:tags r:id="rId2"/>
            </p:custDataLst>
          </p:nvPr>
        </p:nvSpPr>
        <p:spPr>
          <a:xfrm>
            <a:off x="3557324" y="279419"/>
            <a:ext cx="2031325" cy="457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0" cap="none" spc="0" normalizeH="0" baseline="0" noProof="0">
                <a:ln>
                  <a:noFill/>
                </a:ln>
                <a:solidFill>
                  <a:srgbClr val="7787A0"/>
                </a:solidFill>
                <a:effectLst/>
                <a:uLnTx/>
                <a:uFillTx/>
                <a:cs typeface="+mn-ea"/>
                <a:sym typeface="+mn-lt"/>
              </a:rPr>
              <a:t>标题</a:t>
            </a:r>
            <a:endParaRPr kumimoji="0" lang="zh-CN" altLang="en-US" sz="2400" b="1" i="0" u="none" strike="noStrike" kern="0" cap="none" spc="0" normalizeH="0" baseline="0" noProof="0">
              <a:ln>
                <a:noFill/>
              </a:ln>
              <a:solidFill>
                <a:srgbClr val="7787A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" name="PA_矩形 8"/>
          <p:cNvSpPr/>
          <p:nvPr>
            <p:custDataLst>
              <p:tags r:id="rId3"/>
            </p:custDataLst>
          </p:nvPr>
        </p:nvSpPr>
        <p:spPr>
          <a:xfrm>
            <a:off x="3682357" y="741012"/>
            <a:ext cx="1781258" cy="251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685800">
              <a:defRPr/>
            </a:pPr>
            <a:r>
              <a:rPr lang="zh-CN" altLang="en-US" sz="1050" kern="0">
                <a:solidFill>
                  <a:srgbClr val="7787A0"/>
                </a:solidFill>
                <a:cs typeface="+mn-ea"/>
                <a:sym typeface="+mn-lt"/>
              </a:rPr>
              <a:t>输入内容</a:t>
            </a:r>
            <a:endParaRPr lang="zh-CN" altLang="en-US" sz="1050" kern="0">
              <a:solidFill>
                <a:srgbClr val="7787A0"/>
              </a:solidFill>
              <a:cs typeface="+mn-ea"/>
              <a:sym typeface="+mn-lt"/>
            </a:endParaRPr>
          </a:p>
        </p:txBody>
      </p:sp>
      <p:pic>
        <p:nvPicPr>
          <p:cNvPr id="5" name="图片 4" descr="/private/var/mobile/Containers/Data/Application/8E63146F-BADC-4135-BE85-24154FBC5B36/tmp/insert_image_tmp_dir/2022-02-04 11:12:06.982000.png2022-02-04 11:12:06.98200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534593" y="386715"/>
            <a:ext cx="1297305" cy="3238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16" grpId="0" bldLvl="0" animBg="1"/>
      <p:bldP spid="17" grpId="0" bldLvl="0" animBg="1"/>
      <p:bldP spid="18" grpId="0" bldLvl="0" animBg="1"/>
      <p:bldP spid="19" grpId="0" bldLvl="0" animBg="1"/>
      <p:bldP spid="20" grpId="0"/>
      <p:bldP spid="21" grpId="0"/>
      <p:bldP spid="22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9"/>
          <p:cNvSpPr txBox="1"/>
          <p:nvPr/>
        </p:nvSpPr>
        <p:spPr>
          <a:xfrm>
            <a:off x="1123153" y="1741677"/>
            <a:ext cx="3273583" cy="314325"/>
          </a:xfrm>
          <a:prstGeom prst="rect">
            <a:avLst/>
          </a:prstGeom>
          <a:noFill/>
        </p:spPr>
        <p:txBody>
          <a:bodyPr wrap="square" lIns="70317" tIns="35159" rIns="70317" bIns="35159" rtlCol="0">
            <a:spAutoFit/>
          </a:bodyPr>
          <a:lstStyle/>
          <a:p>
            <a:pPr defTabSz="702945">
              <a:lnSpc>
                <a:spcPts val="1925"/>
              </a:lnSpc>
              <a:defRPr/>
            </a:pPr>
            <a:r>
              <a:rPr lang="zh-CN" altLang="en-US" sz="1100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输入内容</a:t>
            </a:r>
            <a:endParaRPr lang="zh-CN" altLang="en-US" sz="1100" dirty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TextBox 76"/>
          <p:cNvSpPr txBox="1"/>
          <p:nvPr/>
        </p:nvSpPr>
        <p:spPr>
          <a:xfrm>
            <a:off x="1123153" y="1379021"/>
            <a:ext cx="2805219" cy="431103"/>
          </a:xfrm>
          <a:prstGeom prst="rect">
            <a:avLst/>
          </a:prstGeom>
          <a:noFill/>
        </p:spPr>
        <p:txBody>
          <a:bodyPr wrap="square" lIns="70317" tIns="35159" rIns="70317" bIns="35159" rtlCol="0">
            <a:spAutoFit/>
          </a:bodyPr>
          <a:lstStyle/>
          <a:p>
            <a:pPr defTabSz="702945">
              <a:lnSpc>
                <a:spcPct val="130000"/>
              </a:lnSpc>
              <a:defRPr/>
            </a:pPr>
            <a:r>
              <a:rPr lang="zh-CN" altLang="en-US" b="1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此处添加标题</a:t>
            </a:r>
            <a:endParaRPr lang="zh-CN" altLang="en-US" b="1" dirty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文本框 11"/>
          <p:cNvSpPr txBox="1"/>
          <p:nvPr/>
        </p:nvSpPr>
        <p:spPr>
          <a:xfrm>
            <a:off x="1123153" y="2842234"/>
            <a:ext cx="3273583" cy="314325"/>
          </a:xfrm>
          <a:prstGeom prst="rect">
            <a:avLst/>
          </a:prstGeom>
          <a:noFill/>
        </p:spPr>
        <p:txBody>
          <a:bodyPr wrap="square" lIns="70317" tIns="35159" rIns="70317" bIns="35159" rtlCol="0">
            <a:spAutoFit/>
          </a:bodyPr>
          <a:lstStyle>
            <a:defPPr>
              <a:defRPr lang="zh-CN"/>
            </a:defPPr>
            <a:lvl1pPr>
              <a:lnSpc>
                <a:spcPts val="2500"/>
              </a:lnSpc>
              <a:defRPr sz="1400"/>
            </a:lvl1pPr>
          </a:lstStyle>
          <a:p>
            <a:pPr defTabSz="702945">
              <a:lnSpc>
                <a:spcPts val="1925"/>
              </a:lnSpc>
              <a:defRPr/>
            </a:pPr>
            <a:r>
              <a:rPr lang="zh-CN" altLang="en-US" sz="1100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输入内容</a:t>
            </a:r>
            <a:endParaRPr lang="zh-CN" altLang="en-US" sz="1100" dirty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TextBox 76"/>
          <p:cNvSpPr txBox="1"/>
          <p:nvPr/>
        </p:nvSpPr>
        <p:spPr>
          <a:xfrm>
            <a:off x="1123057" y="2491005"/>
            <a:ext cx="2805219" cy="431103"/>
          </a:xfrm>
          <a:prstGeom prst="rect">
            <a:avLst/>
          </a:prstGeom>
          <a:noFill/>
        </p:spPr>
        <p:txBody>
          <a:bodyPr wrap="square" lIns="70317" tIns="35159" rIns="70317" bIns="35159" rtlCol="0">
            <a:spAutoFit/>
          </a:bodyPr>
          <a:lstStyle/>
          <a:p>
            <a:pPr defTabSz="702945">
              <a:lnSpc>
                <a:spcPct val="130000"/>
              </a:lnSpc>
              <a:defRPr/>
            </a:pPr>
            <a:r>
              <a:rPr lang="zh-CN" altLang="en-US" b="1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此处添加标题</a:t>
            </a:r>
            <a:endParaRPr lang="zh-CN" altLang="en-US" b="1" dirty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1165923" y="2417992"/>
            <a:ext cx="3230813" cy="0"/>
          </a:xfrm>
          <a:prstGeom prst="line">
            <a:avLst/>
          </a:prstGeom>
          <a:noFill/>
          <a:ln w="635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  <a:miter lim="800000"/>
          </a:ln>
          <a:effectLst/>
        </p:spPr>
      </p:cxnSp>
      <p:sp>
        <p:nvSpPr>
          <p:cNvPr id="16" name="文本框 17"/>
          <p:cNvSpPr txBox="1"/>
          <p:nvPr/>
        </p:nvSpPr>
        <p:spPr>
          <a:xfrm>
            <a:off x="1123153" y="4046384"/>
            <a:ext cx="3273583" cy="314325"/>
          </a:xfrm>
          <a:prstGeom prst="rect">
            <a:avLst/>
          </a:prstGeom>
          <a:noFill/>
        </p:spPr>
        <p:txBody>
          <a:bodyPr wrap="square" lIns="70317" tIns="35159" rIns="70317" bIns="35159" rtlCol="0">
            <a:spAutoFit/>
          </a:bodyPr>
          <a:lstStyle>
            <a:defPPr>
              <a:defRPr lang="zh-CN"/>
            </a:defPPr>
            <a:lvl1pPr>
              <a:lnSpc>
                <a:spcPts val="2500"/>
              </a:lnSpc>
              <a:defRPr sz="1400"/>
            </a:lvl1pPr>
          </a:lstStyle>
          <a:p>
            <a:pPr defTabSz="702945">
              <a:lnSpc>
                <a:spcPts val="1925"/>
              </a:lnSpc>
              <a:defRPr/>
            </a:pPr>
            <a:r>
              <a:rPr lang="zh-CN" altLang="en-US" sz="1100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输入内容</a:t>
            </a:r>
            <a:endParaRPr lang="zh-CN" altLang="en-US" sz="1100" dirty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TextBox 76"/>
          <p:cNvSpPr txBox="1"/>
          <p:nvPr/>
        </p:nvSpPr>
        <p:spPr>
          <a:xfrm>
            <a:off x="1123057" y="3655020"/>
            <a:ext cx="2805219" cy="431103"/>
          </a:xfrm>
          <a:prstGeom prst="rect">
            <a:avLst/>
          </a:prstGeom>
          <a:noFill/>
        </p:spPr>
        <p:txBody>
          <a:bodyPr wrap="square" lIns="70317" tIns="35159" rIns="70317" bIns="35159" rtlCol="0">
            <a:spAutoFit/>
          </a:bodyPr>
          <a:lstStyle/>
          <a:p>
            <a:pPr defTabSz="702945">
              <a:lnSpc>
                <a:spcPct val="130000"/>
              </a:lnSpc>
              <a:defRPr/>
            </a:pPr>
            <a:r>
              <a:rPr lang="zh-CN" altLang="en-US" b="1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此处添加标题</a:t>
            </a:r>
            <a:endParaRPr lang="zh-CN" altLang="en-US" b="1" dirty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8" name="直接连接符 17"/>
          <p:cNvCxnSpPr/>
          <p:nvPr/>
        </p:nvCxnSpPr>
        <p:spPr>
          <a:xfrm>
            <a:off x="1165923" y="3532686"/>
            <a:ext cx="3230813" cy="0"/>
          </a:xfrm>
          <a:prstGeom prst="line">
            <a:avLst/>
          </a:prstGeom>
          <a:noFill/>
          <a:ln w="635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  <a:miter lim="800000"/>
          </a:ln>
          <a:effectLst/>
        </p:spPr>
      </p:cxnSp>
      <p:pic>
        <p:nvPicPr>
          <p:cNvPr id="19" name="图片 18" descr="/private/var/mobile/Containers/Data/Application/8E63146F-BADC-4135-BE85-24154FBC5B36/tmp/insert_image_tmp_dir/2022-02-03 21:51:35.283000.png2022-02-03 21:51:35.283000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4762500" y="1379220"/>
            <a:ext cx="3655695" cy="24364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cxnSp>
        <p:nvCxnSpPr>
          <p:cNvPr id="22" name="直接连接符 21"/>
          <p:cNvCxnSpPr/>
          <p:nvPr/>
        </p:nvCxnSpPr>
        <p:spPr>
          <a:xfrm>
            <a:off x="4381353" y="1003308"/>
            <a:ext cx="381295" cy="0"/>
          </a:xfrm>
          <a:prstGeom prst="line">
            <a:avLst/>
          </a:prstGeom>
          <a:ln w="28575">
            <a:solidFill>
              <a:srgbClr val="7787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PA_矩形 7"/>
          <p:cNvSpPr/>
          <p:nvPr>
            <p:custDataLst>
              <p:tags r:id="rId2"/>
            </p:custDataLst>
          </p:nvPr>
        </p:nvSpPr>
        <p:spPr>
          <a:xfrm>
            <a:off x="3557324" y="279419"/>
            <a:ext cx="2031325" cy="457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0" cap="none" spc="0" normalizeH="0" baseline="0" noProof="0">
                <a:ln>
                  <a:noFill/>
                </a:ln>
                <a:solidFill>
                  <a:srgbClr val="7787A0"/>
                </a:solidFill>
                <a:effectLst/>
                <a:uLnTx/>
                <a:uFillTx/>
                <a:cs typeface="+mn-ea"/>
                <a:sym typeface="+mn-lt"/>
              </a:rPr>
              <a:t>标题</a:t>
            </a:r>
            <a:endParaRPr kumimoji="0" lang="zh-CN" altLang="en-US" sz="2400" b="1" i="0" u="none" strike="noStrike" kern="0" cap="none" spc="0" normalizeH="0" baseline="0" noProof="0">
              <a:ln>
                <a:noFill/>
              </a:ln>
              <a:solidFill>
                <a:srgbClr val="7787A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" name="PA_矩形 8"/>
          <p:cNvSpPr/>
          <p:nvPr>
            <p:custDataLst>
              <p:tags r:id="rId3"/>
            </p:custDataLst>
          </p:nvPr>
        </p:nvSpPr>
        <p:spPr>
          <a:xfrm>
            <a:off x="3682357" y="741012"/>
            <a:ext cx="1781258" cy="251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685800">
              <a:defRPr/>
            </a:pPr>
            <a:r>
              <a:rPr lang="zh-CN" altLang="en-US" sz="1050" kern="0">
                <a:solidFill>
                  <a:srgbClr val="7787A0"/>
                </a:solidFill>
                <a:cs typeface="+mn-ea"/>
                <a:sym typeface="+mn-lt"/>
              </a:rPr>
              <a:t>输入内容</a:t>
            </a:r>
            <a:endParaRPr lang="zh-CN" altLang="en-US" sz="1050" kern="0">
              <a:solidFill>
                <a:srgbClr val="7787A0"/>
              </a:solidFill>
              <a:cs typeface="+mn-ea"/>
              <a:sym typeface="+mn-lt"/>
            </a:endParaRPr>
          </a:p>
        </p:txBody>
      </p:sp>
      <p:pic>
        <p:nvPicPr>
          <p:cNvPr id="5" name="图片 4" descr="/private/var/mobile/Containers/Data/Application/8E63146F-BADC-4135-BE85-24154FBC5B36/tmp/insert_image_tmp_dir/2022-02-04 11:12:06.982000.png2022-02-04 11:12:06.98200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534593" y="386715"/>
            <a:ext cx="1297305" cy="3238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6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467360" y="1323340"/>
            <a:ext cx="4331970" cy="2826385"/>
            <a:chOff x="780" y="1622"/>
            <a:chExt cx="6822" cy="4451"/>
          </a:xfrm>
        </p:grpSpPr>
        <p:grpSp>
          <p:nvGrpSpPr>
            <p:cNvPr id="4" name="组合 3"/>
            <p:cNvGrpSpPr/>
            <p:nvPr/>
          </p:nvGrpSpPr>
          <p:grpSpPr>
            <a:xfrm>
              <a:off x="2049" y="1622"/>
              <a:ext cx="696" cy="696"/>
              <a:chOff x="2049" y="1622"/>
              <a:chExt cx="696" cy="696"/>
            </a:xfrm>
          </p:grpSpPr>
          <p:sp>
            <p:nvSpPr>
              <p:cNvPr id="16" name="椭圆 15" descr="e7d195523061f1c09e9d68d7cf438b91ef959ecb14fc25d26BBA7F7DBC18E55DFF4014AF651F0BF2569D4B6C1DA7F1A4683A481403BD872FC687266AD13265C1DE7C373772FD8728ABDD69ADD03BFF5BE2862BC891DBB79E898246E26A37A7D7914B021976120A1551C997E537CF384DF448FE5FDE89D10B7F06514C02188BB04EAC07086E6E3A7C6DF67EAE43DD444F"/>
              <p:cNvSpPr/>
              <p:nvPr/>
            </p:nvSpPr>
            <p:spPr>
              <a:xfrm>
                <a:off x="2049" y="1622"/>
                <a:ext cx="697" cy="697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1" name="Freeform 5" descr="e7d195523061f1c09e9d68d7cf438b91ef959ecb14fc25d26BBA7F7DBC18E55DFF4014AF651F0BF2569D4B6C1DA7F1A4683A481403BD872FC687266AD13265C1DE7C373772FD8728ABDD69ADD03BFF5BE2862BC891DBB79E0B47DAFC0B20EFAF86558955B7FCCFA41E28A044B7497A4E125C32C7866AC7A0A29318354D69FB08035F876A7B69DF41D87DD94CF3B228A2C836566B61DAB7E6"/>
              <p:cNvSpPr/>
              <p:nvPr/>
            </p:nvSpPr>
            <p:spPr bwMode="auto">
              <a:xfrm>
                <a:off x="2167" y="1782"/>
                <a:ext cx="443" cy="378"/>
              </a:xfrm>
              <a:custGeom>
                <a:avLst/>
                <a:gdLst>
                  <a:gd name="T0" fmla="*/ 689 w 746"/>
                  <a:gd name="T1" fmla="*/ 125 h 638"/>
                  <a:gd name="T2" fmla="*/ 552 w 746"/>
                  <a:gd name="T3" fmla="*/ 125 h 638"/>
                  <a:gd name="T4" fmla="*/ 552 w 746"/>
                  <a:gd name="T5" fmla="*/ 57 h 638"/>
                  <a:gd name="T6" fmla="*/ 495 w 746"/>
                  <a:gd name="T7" fmla="*/ 0 h 638"/>
                  <a:gd name="T8" fmla="*/ 253 w 746"/>
                  <a:gd name="T9" fmla="*/ 0 h 638"/>
                  <a:gd name="T10" fmla="*/ 196 w 746"/>
                  <a:gd name="T11" fmla="*/ 57 h 638"/>
                  <a:gd name="T12" fmla="*/ 196 w 746"/>
                  <a:gd name="T13" fmla="*/ 125 h 638"/>
                  <a:gd name="T14" fmla="*/ 57 w 746"/>
                  <a:gd name="T15" fmla="*/ 125 h 638"/>
                  <a:gd name="T16" fmla="*/ 0 w 746"/>
                  <a:gd name="T17" fmla="*/ 182 h 638"/>
                  <a:gd name="T18" fmla="*/ 0 w 746"/>
                  <a:gd name="T19" fmla="*/ 581 h 638"/>
                  <a:gd name="T20" fmla="*/ 57 w 746"/>
                  <a:gd name="T21" fmla="*/ 638 h 638"/>
                  <a:gd name="T22" fmla="*/ 689 w 746"/>
                  <a:gd name="T23" fmla="*/ 638 h 638"/>
                  <a:gd name="T24" fmla="*/ 746 w 746"/>
                  <a:gd name="T25" fmla="*/ 581 h 638"/>
                  <a:gd name="T26" fmla="*/ 746 w 746"/>
                  <a:gd name="T27" fmla="*/ 182 h 638"/>
                  <a:gd name="T28" fmla="*/ 689 w 746"/>
                  <a:gd name="T29" fmla="*/ 125 h 638"/>
                  <a:gd name="T30" fmla="*/ 239 w 746"/>
                  <a:gd name="T31" fmla="*/ 57 h 638"/>
                  <a:gd name="T32" fmla="*/ 253 w 746"/>
                  <a:gd name="T33" fmla="*/ 44 h 638"/>
                  <a:gd name="T34" fmla="*/ 495 w 746"/>
                  <a:gd name="T35" fmla="*/ 44 h 638"/>
                  <a:gd name="T36" fmla="*/ 508 w 746"/>
                  <a:gd name="T37" fmla="*/ 57 h 638"/>
                  <a:gd name="T38" fmla="*/ 508 w 746"/>
                  <a:gd name="T39" fmla="*/ 125 h 638"/>
                  <a:gd name="T40" fmla="*/ 239 w 746"/>
                  <a:gd name="T41" fmla="*/ 125 h 638"/>
                  <a:gd name="T42" fmla="*/ 239 w 746"/>
                  <a:gd name="T43" fmla="*/ 57 h 638"/>
                  <a:gd name="T44" fmla="*/ 57 w 746"/>
                  <a:gd name="T45" fmla="*/ 169 h 638"/>
                  <a:gd name="T46" fmla="*/ 689 w 746"/>
                  <a:gd name="T47" fmla="*/ 169 h 638"/>
                  <a:gd name="T48" fmla="*/ 703 w 746"/>
                  <a:gd name="T49" fmla="*/ 182 h 638"/>
                  <a:gd name="T50" fmla="*/ 703 w 746"/>
                  <a:gd name="T51" fmla="*/ 295 h 638"/>
                  <a:gd name="T52" fmla="*/ 545 w 746"/>
                  <a:gd name="T53" fmla="*/ 295 h 638"/>
                  <a:gd name="T54" fmla="*/ 545 w 746"/>
                  <a:gd name="T55" fmla="*/ 267 h 638"/>
                  <a:gd name="T56" fmla="*/ 501 w 746"/>
                  <a:gd name="T57" fmla="*/ 267 h 638"/>
                  <a:gd name="T58" fmla="*/ 501 w 746"/>
                  <a:gd name="T59" fmla="*/ 295 h 638"/>
                  <a:gd name="T60" fmla="*/ 245 w 746"/>
                  <a:gd name="T61" fmla="*/ 295 h 638"/>
                  <a:gd name="T62" fmla="*/ 245 w 746"/>
                  <a:gd name="T63" fmla="*/ 266 h 638"/>
                  <a:gd name="T64" fmla="*/ 201 w 746"/>
                  <a:gd name="T65" fmla="*/ 266 h 638"/>
                  <a:gd name="T66" fmla="*/ 201 w 746"/>
                  <a:gd name="T67" fmla="*/ 295 h 638"/>
                  <a:gd name="T68" fmla="*/ 43 w 746"/>
                  <a:gd name="T69" fmla="*/ 295 h 638"/>
                  <a:gd name="T70" fmla="*/ 43 w 746"/>
                  <a:gd name="T71" fmla="*/ 182 h 638"/>
                  <a:gd name="T72" fmla="*/ 57 w 746"/>
                  <a:gd name="T73" fmla="*/ 169 h 638"/>
                  <a:gd name="T74" fmla="*/ 689 w 746"/>
                  <a:gd name="T75" fmla="*/ 594 h 638"/>
                  <a:gd name="T76" fmla="*/ 57 w 746"/>
                  <a:gd name="T77" fmla="*/ 594 h 638"/>
                  <a:gd name="T78" fmla="*/ 43 w 746"/>
                  <a:gd name="T79" fmla="*/ 581 h 638"/>
                  <a:gd name="T80" fmla="*/ 43 w 746"/>
                  <a:gd name="T81" fmla="*/ 338 h 638"/>
                  <a:gd name="T82" fmla="*/ 201 w 746"/>
                  <a:gd name="T83" fmla="*/ 338 h 638"/>
                  <a:gd name="T84" fmla="*/ 201 w 746"/>
                  <a:gd name="T85" fmla="*/ 368 h 638"/>
                  <a:gd name="T86" fmla="*/ 245 w 746"/>
                  <a:gd name="T87" fmla="*/ 368 h 638"/>
                  <a:gd name="T88" fmla="*/ 245 w 746"/>
                  <a:gd name="T89" fmla="*/ 338 h 638"/>
                  <a:gd name="T90" fmla="*/ 501 w 746"/>
                  <a:gd name="T91" fmla="*/ 338 h 638"/>
                  <a:gd name="T92" fmla="*/ 501 w 746"/>
                  <a:gd name="T93" fmla="*/ 369 h 638"/>
                  <a:gd name="T94" fmla="*/ 545 w 746"/>
                  <a:gd name="T95" fmla="*/ 369 h 638"/>
                  <a:gd name="T96" fmla="*/ 545 w 746"/>
                  <a:gd name="T97" fmla="*/ 338 h 638"/>
                  <a:gd name="T98" fmla="*/ 703 w 746"/>
                  <a:gd name="T99" fmla="*/ 338 h 638"/>
                  <a:gd name="T100" fmla="*/ 703 w 746"/>
                  <a:gd name="T101" fmla="*/ 581 h 638"/>
                  <a:gd name="T102" fmla="*/ 689 w 746"/>
                  <a:gd name="T103" fmla="*/ 594 h 6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746" h="638">
                    <a:moveTo>
                      <a:pt x="689" y="125"/>
                    </a:moveTo>
                    <a:cubicBezTo>
                      <a:pt x="552" y="125"/>
                      <a:pt x="552" y="125"/>
                      <a:pt x="552" y="125"/>
                    </a:cubicBezTo>
                    <a:cubicBezTo>
                      <a:pt x="552" y="57"/>
                      <a:pt x="552" y="57"/>
                      <a:pt x="552" y="57"/>
                    </a:cubicBezTo>
                    <a:cubicBezTo>
                      <a:pt x="552" y="26"/>
                      <a:pt x="526" y="0"/>
                      <a:pt x="495" y="0"/>
                    </a:cubicBezTo>
                    <a:cubicBezTo>
                      <a:pt x="253" y="0"/>
                      <a:pt x="253" y="0"/>
                      <a:pt x="253" y="0"/>
                    </a:cubicBezTo>
                    <a:cubicBezTo>
                      <a:pt x="221" y="0"/>
                      <a:pt x="196" y="26"/>
                      <a:pt x="196" y="57"/>
                    </a:cubicBezTo>
                    <a:cubicBezTo>
                      <a:pt x="196" y="125"/>
                      <a:pt x="196" y="125"/>
                      <a:pt x="196" y="125"/>
                    </a:cubicBezTo>
                    <a:cubicBezTo>
                      <a:pt x="57" y="125"/>
                      <a:pt x="57" y="125"/>
                      <a:pt x="57" y="125"/>
                    </a:cubicBezTo>
                    <a:cubicBezTo>
                      <a:pt x="25" y="125"/>
                      <a:pt x="0" y="151"/>
                      <a:pt x="0" y="182"/>
                    </a:cubicBezTo>
                    <a:cubicBezTo>
                      <a:pt x="0" y="581"/>
                      <a:pt x="0" y="581"/>
                      <a:pt x="0" y="581"/>
                    </a:cubicBezTo>
                    <a:cubicBezTo>
                      <a:pt x="0" y="612"/>
                      <a:pt x="25" y="638"/>
                      <a:pt x="57" y="638"/>
                    </a:cubicBezTo>
                    <a:cubicBezTo>
                      <a:pt x="689" y="638"/>
                      <a:pt x="689" y="638"/>
                      <a:pt x="689" y="638"/>
                    </a:cubicBezTo>
                    <a:cubicBezTo>
                      <a:pt x="721" y="638"/>
                      <a:pt x="746" y="612"/>
                      <a:pt x="746" y="581"/>
                    </a:cubicBezTo>
                    <a:cubicBezTo>
                      <a:pt x="746" y="182"/>
                      <a:pt x="746" y="182"/>
                      <a:pt x="746" y="182"/>
                    </a:cubicBezTo>
                    <a:cubicBezTo>
                      <a:pt x="746" y="151"/>
                      <a:pt x="721" y="125"/>
                      <a:pt x="689" y="125"/>
                    </a:cubicBezTo>
                    <a:close/>
                    <a:moveTo>
                      <a:pt x="239" y="57"/>
                    </a:moveTo>
                    <a:cubicBezTo>
                      <a:pt x="239" y="50"/>
                      <a:pt x="245" y="44"/>
                      <a:pt x="253" y="44"/>
                    </a:cubicBezTo>
                    <a:cubicBezTo>
                      <a:pt x="495" y="44"/>
                      <a:pt x="495" y="44"/>
                      <a:pt x="495" y="44"/>
                    </a:cubicBezTo>
                    <a:cubicBezTo>
                      <a:pt x="502" y="44"/>
                      <a:pt x="508" y="50"/>
                      <a:pt x="508" y="57"/>
                    </a:cubicBezTo>
                    <a:cubicBezTo>
                      <a:pt x="508" y="125"/>
                      <a:pt x="508" y="125"/>
                      <a:pt x="508" y="125"/>
                    </a:cubicBezTo>
                    <a:cubicBezTo>
                      <a:pt x="239" y="125"/>
                      <a:pt x="239" y="125"/>
                      <a:pt x="239" y="125"/>
                    </a:cubicBezTo>
                    <a:lnTo>
                      <a:pt x="239" y="57"/>
                    </a:lnTo>
                    <a:close/>
                    <a:moveTo>
                      <a:pt x="57" y="169"/>
                    </a:moveTo>
                    <a:cubicBezTo>
                      <a:pt x="689" y="169"/>
                      <a:pt x="689" y="169"/>
                      <a:pt x="689" y="169"/>
                    </a:cubicBezTo>
                    <a:cubicBezTo>
                      <a:pt x="697" y="169"/>
                      <a:pt x="703" y="175"/>
                      <a:pt x="703" y="182"/>
                    </a:cubicBezTo>
                    <a:cubicBezTo>
                      <a:pt x="703" y="295"/>
                      <a:pt x="703" y="295"/>
                      <a:pt x="703" y="295"/>
                    </a:cubicBezTo>
                    <a:cubicBezTo>
                      <a:pt x="545" y="295"/>
                      <a:pt x="545" y="295"/>
                      <a:pt x="545" y="295"/>
                    </a:cubicBezTo>
                    <a:cubicBezTo>
                      <a:pt x="545" y="267"/>
                      <a:pt x="545" y="267"/>
                      <a:pt x="545" y="267"/>
                    </a:cubicBezTo>
                    <a:cubicBezTo>
                      <a:pt x="501" y="267"/>
                      <a:pt x="501" y="267"/>
                      <a:pt x="501" y="267"/>
                    </a:cubicBezTo>
                    <a:cubicBezTo>
                      <a:pt x="501" y="295"/>
                      <a:pt x="501" y="295"/>
                      <a:pt x="501" y="295"/>
                    </a:cubicBezTo>
                    <a:cubicBezTo>
                      <a:pt x="245" y="295"/>
                      <a:pt x="245" y="295"/>
                      <a:pt x="245" y="295"/>
                    </a:cubicBezTo>
                    <a:cubicBezTo>
                      <a:pt x="245" y="266"/>
                      <a:pt x="245" y="266"/>
                      <a:pt x="245" y="266"/>
                    </a:cubicBezTo>
                    <a:cubicBezTo>
                      <a:pt x="201" y="266"/>
                      <a:pt x="201" y="266"/>
                      <a:pt x="201" y="266"/>
                    </a:cubicBezTo>
                    <a:cubicBezTo>
                      <a:pt x="201" y="295"/>
                      <a:pt x="201" y="295"/>
                      <a:pt x="201" y="295"/>
                    </a:cubicBezTo>
                    <a:cubicBezTo>
                      <a:pt x="43" y="295"/>
                      <a:pt x="43" y="295"/>
                      <a:pt x="43" y="295"/>
                    </a:cubicBezTo>
                    <a:cubicBezTo>
                      <a:pt x="43" y="182"/>
                      <a:pt x="43" y="182"/>
                      <a:pt x="43" y="182"/>
                    </a:cubicBezTo>
                    <a:cubicBezTo>
                      <a:pt x="43" y="175"/>
                      <a:pt x="49" y="169"/>
                      <a:pt x="57" y="169"/>
                    </a:cubicBezTo>
                    <a:close/>
                    <a:moveTo>
                      <a:pt x="689" y="594"/>
                    </a:moveTo>
                    <a:cubicBezTo>
                      <a:pt x="57" y="594"/>
                      <a:pt x="57" y="594"/>
                      <a:pt x="57" y="594"/>
                    </a:cubicBezTo>
                    <a:cubicBezTo>
                      <a:pt x="49" y="594"/>
                      <a:pt x="43" y="588"/>
                      <a:pt x="43" y="581"/>
                    </a:cubicBezTo>
                    <a:cubicBezTo>
                      <a:pt x="43" y="338"/>
                      <a:pt x="43" y="338"/>
                      <a:pt x="43" y="338"/>
                    </a:cubicBezTo>
                    <a:cubicBezTo>
                      <a:pt x="201" y="338"/>
                      <a:pt x="201" y="338"/>
                      <a:pt x="201" y="338"/>
                    </a:cubicBezTo>
                    <a:cubicBezTo>
                      <a:pt x="201" y="368"/>
                      <a:pt x="201" y="368"/>
                      <a:pt x="201" y="368"/>
                    </a:cubicBezTo>
                    <a:cubicBezTo>
                      <a:pt x="245" y="368"/>
                      <a:pt x="245" y="368"/>
                      <a:pt x="245" y="368"/>
                    </a:cubicBezTo>
                    <a:cubicBezTo>
                      <a:pt x="245" y="338"/>
                      <a:pt x="245" y="338"/>
                      <a:pt x="245" y="338"/>
                    </a:cubicBezTo>
                    <a:cubicBezTo>
                      <a:pt x="501" y="338"/>
                      <a:pt x="501" y="338"/>
                      <a:pt x="501" y="338"/>
                    </a:cubicBezTo>
                    <a:cubicBezTo>
                      <a:pt x="501" y="369"/>
                      <a:pt x="501" y="369"/>
                      <a:pt x="501" y="369"/>
                    </a:cubicBezTo>
                    <a:cubicBezTo>
                      <a:pt x="545" y="369"/>
                      <a:pt x="545" y="369"/>
                      <a:pt x="545" y="369"/>
                    </a:cubicBezTo>
                    <a:cubicBezTo>
                      <a:pt x="545" y="338"/>
                      <a:pt x="545" y="338"/>
                      <a:pt x="545" y="338"/>
                    </a:cubicBezTo>
                    <a:cubicBezTo>
                      <a:pt x="703" y="338"/>
                      <a:pt x="703" y="338"/>
                      <a:pt x="703" y="338"/>
                    </a:cubicBezTo>
                    <a:cubicBezTo>
                      <a:pt x="703" y="581"/>
                      <a:pt x="703" y="581"/>
                      <a:pt x="703" y="581"/>
                    </a:cubicBezTo>
                    <a:cubicBezTo>
                      <a:pt x="703" y="588"/>
                      <a:pt x="697" y="594"/>
                      <a:pt x="689" y="59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6" name="组合 5"/>
            <p:cNvGrpSpPr/>
            <p:nvPr/>
          </p:nvGrpSpPr>
          <p:grpSpPr>
            <a:xfrm>
              <a:off x="780" y="1622"/>
              <a:ext cx="6822" cy="4451"/>
              <a:chOff x="780" y="1622"/>
              <a:chExt cx="6822" cy="4451"/>
            </a:xfrm>
          </p:grpSpPr>
          <p:sp>
            <p:nvSpPr>
              <p:cNvPr id="18" name="椭圆 17" descr="e7d195523061f1c09e9d68d7cf438b91ef959ecb14fc25d26BBA7F7DBC18E55DFF4014AF651F0BF2569D4B6C1DA7F1A4683A481403BD872FC687266AD13265C1DE7C373772FD8728ABDD69ADD03BFF5BE2862BC891DBB79E898246E26A37A7D7914B021976120A1551C997E537CF384DF448FE5FDE89D10B7F06514C02188BB04EAC07086E6E3A7C6DF67EAE43DD444F"/>
              <p:cNvSpPr/>
              <p:nvPr/>
            </p:nvSpPr>
            <p:spPr>
              <a:xfrm>
                <a:off x="5609" y="1622"/>
                <a:ext cx="697" cy="697"/>
              </a:xfrm>
              <a:prstGeom prst="ellipse">
                <a:avLst/>
              </a:prstGeom>
              <a:solidFill>
                <a:schemeClr val="tx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8" name="文本框 37" descr="e7d195523061f1c09e9d68d7cf438b91ef959ecb14fc25d26BBA7F7DBC18E55DFF4014AF651F0BF2569D4B6C1DA7F1A4683A481403BD872FC687266AD13265C1DE7C373772FD8728ABDD69ADD03BFF5BE2862BC891DBB79EC0B81FB75486405D5064442904236646CF49102BEE5E1B895458B641CA0D6C7889FDD78D23C2B1BC47745F4B67C4FF437063ECD1606ECED6"/>
              <p:cNvSpPr txBox="1"/>
              <p:nvPr/>
            </p:nvSpPr>
            <p:spPr>
              <a:xfrm>
                <a:off x="5246" y="5202"/>
                <a:ext cx="1422" cy="4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 algn="ctr">
                  <a:defRPr/>
                </a:pPr>
                <a:r>
                  <a:rPr lang="zh-CN" altLang="en-US" sz="1400">
                    <a:solidFill>
                      <a:schemeClr val="accent3"/>
                    </a:solidFill>
                    <a:cs typeface="+mn-ea"/>
                    <a:sym typeface="+mn-lt"/>
                  </a:rPr>
                  <a:t>发现问题</a:t>
                </a:r>
                <a:endParaRPr lang="en-US" altLang="zh-CN" sz="1400">
                  <a:solidFill>
                    <a:schemeClr val="accent3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9" name="矩形 38" descr="e7d195523061f1c09e9d68d7cf438b91ef959ecb14fc25d26BBA7F7DBC18E55DFF4014AF651F0BF2569D4B6C1DA7F1A4683A481403BD872FC687266AD13265C1DE7C373772FD8728ABDD69ADD03BFF5BE2862BC891DBB79EC0B81FB75486405D5064442904236646CF49102BEE5E1B895458B641CA0D6C7889FDD78D23C2B1BC47745F4B67C4FF437063ECD1606ECED6"/>
              <p:cNvSpPr/>
              <p:nvPr/>
            </p:nvSpPr>
            <p:spPr>
              <a:xfrm>
                <a:off x="4313" y="5605"/>
                <a:ext cx="3289" cy="4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zh-CN" altLang="en-US" sz="900" noProof="0">
                    <a:ln>
                      <a:noFill/>
                    </a:ln>
                    <a:solidFill>
                      <a:schemeClr val="bg1">
                        <a:lumMod val="50000"/>
                      </a:schemeClr>
                    </a:solidFill>
                    <a:effectLst/>
                    <a:uLnTx/>
                    <a:uFillTx/>
                    <a:cs typeface="+mn-ea"/>
                    <a:sym typeface="+mn-lt"/>
                  </a:rPr>
                  <a:t>输入内容</a:t>
                </a:r>
                <a:endParaRPr lang="zh-CN" altLang="en-US" sz="900" noProof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40" name="椭圆 39" descr="e7d195523061f1c09e9d68d7cf438b91ef959ecb14fc25d26BBA7F7DBC18E55DFF4014AF651F0BF2569D4B6C1DA7F1A4683A481403BD872FC687266AD13265C1DE7C373772FD8728ABDD69ADD03BFF5BE2862BC891DBB79E898246E26A37A7D7914B021976120A1551C997E537CF384DF448FE5FDE89D10B7F06514C02188BB04EAC07086E6E3A7C6DF67EAE43DD444F"/>
              <p:cNvSpPr/>
              <p:nvPr/>
            </p:nvSpPr>
            <p:spPr>
              <a:xfrm>
                <a:off x="2049" y="4362"/>
                <a:ext cx="697" cy="697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1" name="椭圆 40" descr="e7d195523061f1c09e9d68d7cf438b91ef959ecb14fc25d26BBA7F7DBC18E55DFF4014AF651F0BF2569D4B6C1DA7F1A4683A481403BD872FC687266AD13265C1DE7C373772FD8728ABDD69ADD03BFF5BE2862BC891DBB79E898246E26A37A7D7914B021976120A1551C997E537CF384DF448FE5FDE89D10B7F06514C02188BB04EAC07086E6E3A7C6DF67EAE43DD444F"/>
              <p:cNvSpPr/>
              <p:nvPr/>
            </p:nvSpPr>
            <p:spPr>
              <a:xfrm>
                <a:off x="5609" y="4362"/>
                <a:ext cx="697" cy="697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grpSp>
            <p:nvGrpSpPr>
              <p:cNvPr id="5" name="组合 4"/>
              <p:cNvGrpSpPr/>
              <p:nvPr/>
            </p:nvGrpSpPr>
            <p:grpSpPr>
              <a:xfrm>
                <a:off x="780" y="1743"/>
                <a:ext cx="6822" cy="4202"/>
                <a:chOff x="780" y="1743"/>
                <a:chExt cx="6822" cy="4202"/>
              </a:xfrm>
            </p:grpSpPr>
            <p:sp>
              <p:nvSpPr>
                <p:cNvPr id="10" name="文本框 9" descr="e7d195523061f1c09e9d68d7cf438b91ef959ecb14fc25d26BBA7F7DBC18E55DFF4014AF651F0BF2569D4B6C1DA7F1A4683A481403BD872FC687266AD13265C1DE7C373772FD8728ABDD69ADD03BFF5BE2862BC891DBB79EC0B81FB75486405D5064442904236646CF49102BEE5E1B895458B641CA0D6C7889FDD78D23C2B1BC47745F4B67C4FF437063ECD1606ECED6"/>
                <p:cNvSpPr txBox="1"/>
                <p:nvPr/>
              </p:nvSpPr>
              <p:spPr>
                <a:xfrm>
                  <a:off x="1714" y="2428"/>
                  <a:ext cx="1422" cy="48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lvl="0" algn="ctr">
                    <a:defRPr/>
                  </a:pPr>
                  <a:r>
                    <a:rPr lang="zh-CN" altLang="en-US" sz="1400">
                      <a:solidFill>
                        <a:schemeClr val="accent3"/>
                      </a:solidFill>
                      <a:cs typeface="+mn-ea"/>
                      <a:sym typeface="+mn-lt"/>
                    </a:rPr>
                    <a:t>发现问题</a:t>
                  </a:r>
                  <a:endParaRPr lang="zh-CN" altLang="en-US" sz="1400">
                    <a:solidFill>
                      <a:schemeClr val="accent3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" name="矩形 10" descr="e7d195523061f1c09e9d68d7cf438b91ef959ecb14fc25d26BBA7F7DBC18E55DFF4014AF651F0BF2569D4B6C1DA7F1A4683A481403BD872FC687266AD13265C1DE7C373772FD8728ABDD69ADD03BFF5BE2862BC891DBB79EC0B81FB75486405D5064442904236646CF49102BEE5E1B895458B641CA0D6C7889FDD78D23C2B1BC47745F4B67C4FF437063ECD1606ECED6"/>
                <p:cNvSpPr/>
                <p:nvPr/>
              </p:nvSpPr>
              <p:spPr>
                <a:xfrm>
                  <a:off x="780" y="2831"/>
                  <a:ext cx="3289" cy="46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 fontAlgn="base">
                    <a:lnSpc>
                      <a:spcPct val="150000"/>
                    </a:lnSpc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kumimoji="0" lang="zh-CN" altLang="en-US" sz="900" b="0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bg1">
                          <a:lumMod val="50000"/>
                        </a:schemeClr>
                      </a:solidFill>
                      <a:effectLst/>
                      <a:uLnTx/>
                      <a:uFillTx/>
                      <a:cs typeface="+mn-ea"/>
                      <a:sym typeface="+mn-lt"/>
                    </a:rPr>
                    <a:t>输入内容</a:t>
                  </a:r>
                  <a:endParaRPr kumimoji="0" lang="zh-CN" alt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schemeClr val="bg1">
                        <a:lumMod val="50000"/>
                      </a:schemeClr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  <p:sp>
              <p:nvSpPr>
                <p:cNvPr id="12" name="文本框 11" descr="e7d195523061f1c09e9d68d7cf438b91ef959ecb14fc25d26BBA7F7DBC18E55DFF4014AF651F0BF2569D4B6C1DA7F1A4683A481403BD872FC687266AD13265C1DE7C373772FD8728ABDD69ADD03BFF5BE2862BC891DBB79EC0B81FB75486405D5064442904236646CF49102BEE5E1B895458B641CA0D6C7889FDD78D23C2B1BC47745F4B67C4FF437063ECD1606ECED6"/>
                <p:cNvSpPr txBox="1"/>
                <p:nvPr/>
              </p:nvSpPr>
              <p:spPr>
                <a:xfrm>
                  <a:off x="5246" y="2463"/>
                  <a:ext cx="1422" cy="48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lvl="0" algn="ctr">
                    <a:defRPr/>
                  </a:pPr>
                  <a:r>
                    <a:rPr lang="zh-CN" altLang="en-US" sz="1400">
                      <a:solidFill>
                        <a:schemeClr val="accent3"/>
                      </a:solidFill>
                      <a:cs typeface="+mn-ea"/>
                      <a:sym typeface="+mn-lt"/>
                    </a:rPr>
                    <a:t>发现问题</a:t>
                  </a:r>
                  <a:endParaRPr lang="en-US" altLang="zh-CN" sz="1400">
                    <a:solidFill>
                      <a:schemeClr val="accent3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3" name="矩形 12" descr="e7d195523061f1c09e9d68d7cf438b91ef959ecb14fc25d26BBA7F7DBC18E55DFF4014AF651F0BF2569D4B6C1DA7F1A4683A481403BD872FC687266AD13265C1DE7C373772FD8728ABDD69ADD03BFF5BE2862BC891DBB79EC0B81FB75486405D5064442904236646CF49102BEE5E1B895458B641CA0D6C7889FDD78D23C2B1BC47745F4B67C4FF437063ECD1606ECED6"/>
                <p:cNvSpPr/>
                <p:nvPr/>
              </p:nvSpPr>
              <p:spPr>
                <a:xfrm>
                  <a:off x="4313" y="2866"/>
                  <a:ext cx="3289" cy="46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 fontAlgn="base">
                    <a:lnSpc>
                      <a:spcPct val="150000"/>
                    </a:lnSpc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zh-CN" altLang="en-US" sz="900" noProof="0">
                      <a:ln>
                        <a:noFill/>
                      </a:ln>
                      <a:solidFill>
                        <a:schemeClr val="bg1">
                          <a:lumMod val="50000"/>
                        </a:schemeClr>
                      </a:solidFill>
                      <a:effectLst/>
                      <a:uLnTx/>
                      <a:uFillTx/>
                      <a:cs typeface="+mn-ea"/>
                      <a:sym typeface="+mn-lt"/>
                    </a:rPr>
                    <a:t>输入内容</a:t>
                  </a:r>
                  <a:endParaRPr lang="zh-CN" altLang="en-US" sz="900" noProof="0">
                    <a:ln>
                      <a:noFill/>
                    </a:ln>
                    <a:solidFill>
                      <a:schemeClr val="bg1">
                        <a:lumMod val="50000"/>
                      </a:schemeClr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  <p:grpSp>
              <p:nvGrpSpPr>
                <p:cNvPr id="22" name="Group 8" descr="e7d195523061f1c09e9d68d7cf438b91ef959ecb14fc25d26BBA7F7DBC18E55DFF4014AF651F0BF2569D4B6C1DA7F1A4683A481403BD872FC687266AD13265C1DE7C373772FD8728ABDD69ADD03BFF5BE2862BC891DBB79E0B47DAFC0B20EFAF86558955B7FCCFA41E28A044B7497A4E125C32C7866AC7A0A29318354D69FB08035F876A7B69DF41D87DD94CF3B228A2C836566B61DAB7E6"/>
                <p:cNvGrpSpPr>
                  <a:grpSpLocks noChangeAspect="1"/>
                </p:cNvGrpSpPr>
                <p:nvPr/>
              </p:nvGrpSpPr>
              <p:grpSpPr bwMode="auto">
                <a:xfrm>
                  <a:off x="5753" y="1743"/>
                  <a:ext cx="390" cy="455"/>
                  <a:chOff x="2492" y="1167"/>
                  <a:chExt cx="778" cy="907"/>
                </a:xfrm>
                <a:solidFill>
                  <a:schemeClr val="bg1"/>
                </a:solidFill>
              </p:grpSpPr>
              <p:sp>
                <p:nvSpPr>
                  <p:cNvPr id="23" name="Freeform 9"/>
                  <p:cNvSpPr/>
                  <p:nvPr/>
                </p:nvSpPr>
                <p:spPr bwMode="auto">
                  <a:xfrm>
                    <a:off x="2492" y="1167"/>
                    <a:ext cx="778" cy="907"/>
                  </a:xfrm>
                  <a:custGeom>
                    <a:avLst/>
                    <a:gdLst>
                      <a:gd name="T0" fmla="*/ 579 w 636"/>
                      <a:gd name="T1" fmla="*/ 0 h 746"/>
                      <a:gd name="T2" fmla="*/ 57 w 636"/>
                      <a:gd name="T3" fmla="*/ 0 h 746"/>
                      <a:gd name="T4" fmla="*/ 0 w 636"/>
                      <a:gd name="T5" fmla="*/ 57 h 746"/>
                      <a:gd name="T6" fmla="*/ 0 w 636"/>
                      <a:gd name="T7" fmla="*/ 689 h 746"/>
                      <a:gd name="T8" fmla="*/ 57 w 636"/>
                      <a:gd name="T9" fmla="*/ 746 h 746"/>
                      <a:gd name="T10" fmla="*/ 579 w 636"/>
                      <a:gd name="T11" fmla="*/ 746 h 746"/>
                      <a:gd name="T12" fmla="*/ 636 w 636"/>
                      <a:gd name="T13" fmla="*/ 689 h 746"/>
                      <a:gd name="T14" fmla="*/ 636 w 636"/>
                      <a:gd name="T15" fmla="*/ 57 h 746"/>
                      <a:gd name="T16" fmla="*/ 579 w 636"/>
                      <a:gd name="T17" fmla="*/ 0 h 746"/>
                      <a:gd name="T18" fmla="*/ 43 w 636"/>
                      <a:gd name="T19" fmla="*/ 689 h 746"/>
                      <a:gd name="T20" fmla="*/ 43 w 636"/>
                      <a:gd name="T21" fmla="*/ 57 h 746"/>
                      <a:gd name="T22" fmla="*/ 57 w 636"/>
                      <a:gd name="T23" fmla="*/ 43 h 746"/>
                      <a:gd name="T24" fmla="*/ 94 w 636"/>
                      <a:gd name="T25" fmla="*/ 43 h 746"/>
                      <a:gd name="T26" fmla="*/ 94 w 636"/>
                      <a:gd name="T27" fmla="*/ 703 h 746"/>
                      <a:gd name="T28" fmla="*/ 57 w 636"/>
                      <a:gd name="T29" fmla="*/ 703 h 746"/>
                      <a:gd name="T30" fmla="*/ 43 w 636"/>
                      <a:gd name="T31" fmla="*/ 689 h 746"/>
                      <a:gd name="T32" fmla="*/ 593 w 636"/>
                      <a:gd name="T33" fmla="*/ 689 h 746"/>
                      <a:gd name="T34" fmla="*/ 579 w 636"/>
                      <a:gd name="T35" fmla="*/ 703 h 746"/>
                      <a:gd name="T36" fmla="*/ 138 w 636"/>
                      <a:gd name="T37" fmla="*/ 703 h 746"/>
                      <a:gd name="T38" fmla="*/ 138 w 636"/>
                      <a:gd name="T39" fmla="*/ 43 h 746"/>
                      <a:gd name="T40" fmla="*/ 579 w 636"/>
                      <a:gd name="T41" fmla="*/ 43 h 746"/>
                      <a:gd name="T42" fmla="*/ 593 w 636"/>
                      <a:gd name="T43" fmla="*/ 57 h 746"/>
                      <a:gd name="T44" fmla="*/ 593 w 636"/>
                      <a:gd name="T45" fmla="*/ 689 h 7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636" h="746">
                        <a:moveTo>
                          <a:pt x="579" y="0"/>
                        </a:moveTo>
                        <a:cubicBezTo>
                          <a:pt x="57" y="0"/>
                          <a:pt x="57" y="0"/>
                          <a:pt x="57" y="0"/>
                        </a:cubicBezTo>
                        <a:cubicBezTo>
                          <a:pt x="25" y="0"/>
                          <a:pt x="0" y="25"/>
                          <a:pt x="0" y="57"/>
                        </a:cubicBezTo>
                        <a:cubicBezTo>
                          <a:pt x="0" y="689"/>
                          <a:pt x="0" y="689"/>
                          <a:pt x="0" y="689"/>
                        </a:cubicBezTo>
                        <a:cubicBezTo>
                          <a:pt x="0" y="721"/>
                          <a:pt x="25" y="746"/>
                          <a:pt x="57" y="746"/>
                        </a:cubicBezTo>
                        <a:cubicBezTo>
                          <a:pt x="579" y="746"/>
                          <a:pt x="579" y="746"/>
                          <a:pt x="579" y="746"/>
                        </a:cubicBezTo>
                        <a:cubicBezTo>
                          <a:pt x="611" y="746"/>
                          <a:pt x="636" y="721"/>
                          <a:pt x="636" y="689"/>
                        </a:cubicBezTo>
                        <a:cubicBezTo>
                          <a:pt x="636" y="57"/>
                          <a:pt x="636" y="57"/>
                          <a:pt x="636" y="57"/>
                        </a:cubicBezTo>
                        <a:cubicBezTo>
                          <a:pt x="636" y="25"/>
                          <a:pt x="611" y="0"/>
                          <a:pt x="579" y="0"/>
                        </a:cubicBezTo>
                        <a:close/>
                        <a:moveTo>
                          <a:pt x="43" y="689"/>
                        </a:moveTo>
                        <a:cubicBezTo>
                          <a:pt x="43" y="57"/>
                          <a:pt x="43" y="57"/>
                          <a:pt x="43" y="57"/>
                        </a:cubicBezTo>
                        <a:cubicBezTo>
                          <a:pt x="43" y="49"/>
                          <a:pt x="49" y="43"/>
                          <a:pt x="57" y="43"/>
                        </a:cubicBezTo>
                        <a:cubicBezTo>
                          <a:pt x="94" y="43"/>
                          <a:pt x="94" y="43"/>
                          <a:pt x="94" y="43"/>
                        </a:cubicBezTo>
                        <a:cubicBezTo>
                          <a:pt x="94" y="703"/>
                          <a:pt x="94" y="703"/>
                          <a:pt x="94" y="703"/>
                        </a:cubicBezTo>
                        <a:cubicBezTo>
                          <a:pt x="57" y="703"/>
                          <a:pt x="57" y="703"/>
                          <a:pt x="57" y="703"/>
                        </a:cubicBezTo>
                        <a:cubicBezTo>
                          <a:pt x="49" y="703"/>
                          <a:pt x="43" y="697"/>
                          <a:pt x="43" y="689"/>
                        </a:cubicBezTo>
                        <a:close/>
                        <a:moveTo>
                          <a:pt x="593" y="689"/>
                        </a:moveTo>
                        <a:cubicBezTo>
                          <a:pt x="593" y="697"/>
                          <a:pt x="587" y="703"/>
                          <a:pt x="579" y="703"/>
                        </a:cubicBezTo>
                        <a:cubicBezTo>
                          <a:pt x="138" y="703"/>
                          <a:pt x="138" y="703"/>
                          <a:pt x="138" y="703"/>
                        </a:cubicBezTo>
                        <a:cubicBezTo>
                          <a:pt x="138" y="43"/>
                          <a:pt x="138" y="43"/>
                          <a:pt x="138" y="43"/>
                        </a:cubicBezTo>
                        <a:cubicBezTo>
                          <a:pt x="579" y="43"/>
                          <a:pt x="579" y="43"/>
                          <a:pt x="579" y="43"/>
                        </a:cubicBezTo>
                        <a:cubicBezTo>
                          <a:pt x="587" y="43"/>
                          <a:pt x="593" y="49"/>
                          <a:pt x="593" y="57"/>
                        </a:cubicBezTo>
                        <a:lnTo>
                          <a:pt x="593" y="689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5" name="Rectangle 10"/>
                  <p:cNvSpPr/>
                  <p:nvPr/>
                </p:nvSpPr>
                <p:spPr bwMode="auto">
                  <a:xfrm>
                    <a:off x="2694" y="1474"/>
                    <a:ext cx="184" cy="52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0" name="Rectangle 11"/>
                  <p:cNvSpPr/>
                  <p:nvPr/>
                </p:nvSpPr>
                <p:spPr bwMode="auto">
                  <a:xfrm>
                    <a:off x="2694" y="1352"/>
                    <a:ext cx="245" cy="52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1" name="Freeform 12"/>
                  <p:cNvSpPr/>
                  <p:nvPr/>
                </p:nvSpPr>
                <p:spPr bwMode="auto">
                  <a:xfrm>
                    <a:off x="2968" y="1381"/>
                    <a:ext cx="187" cy="606"/>
                  </a:xfrm>
                  <a:custGeom>
                    <a:avLst/>
                    <a:gdLst>
                      <a:gd name="T0" fmla="*/ 0 w 153"/>
                      <a:gd name="T1" fmla="*/ 76 h 498"/>
                      <a:gd name="T2" fmla="*/ 0 w 153"/>
                      <a:gd name="T3" fmla="*/ 441 h 498"/>
                      <a:gd name="T4" fmla="*/ 57 w 153"/>
                      <a:gd name="T5" fmla="*/ 498 h 498"/>
                      <a:gd name="T6" fmla="*/ 96 w 153"/>
                      <a:gd name="T7" fmla="*/ 498 h 498"/>
                      <a:gd name="T8" fmla="*/ 153 w 153"/>
                      <a:gd name="T9" fmla="*/ 441 h 498"/>
                      <a:gd name="T10" fmla="*/ 153 w 153"/>
                      <a:gd name="T11" fmla="*/ 76 h 498"/>
                      <a:gd name="T12" fmla="*/ 77 w 153"/>
                      <a:gd name="T13" fmla="*/ 0 h 498"/>
                      <a:gd name="T14" fmla="*/ 0 w 153"/>
                      <a:gd name="T15" fmla="*/ 76 h 498"/>
                      <a:gd name="T16" fmla="*/ 109 w 153"/>
                      <a:gd name="T17" fmla="*/ 441 h 498"/>
                      <a:gd name="T18" fmla="*/ 96 w 153"/>
                      <a:gd name="T19" fmla="*/ 454 h 498"/>
                      <a:gd name="T20" fmla="*/ 57 w 153"/>
                      <a:gd name="T21" fmla="*/ 454 h 498"/>
                      <a:gd name="T22" fmla="*/ 44 w 153"/>
                      <a:gd name="T23" fmla="*/ 441 h 498"/>
                      <a:gd name="T24" fmla="*/ 44 w 153"/>
                      <a:gd name="T25" fmla="*/ 94 h 498"/>
                      <a:gd name="T26" fmla="*/ 77 w 153"/>
                      <a:gd name="T27" fmla="*/ 62 h 498"/>
                      <a:gd name="T28" fmla="*/ 109 w 153"/>
                      <a:gd name="T29" fmla="*/ 94 h 498"/>
                      <a:gd name="T30" fmla="*/ 109 w 153"/>
                      <a:gd name="T31" fmla="*/ 441 h 4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153" h="498">
                        <a:moveTo>
                          <a:pt x="0" y="76"/>
                        </a:moveTo>
                        <a:cubicBezTo>
                          <a:pt x="0" y="441"/>
                          <a:pt x="0" y="441"/>
                          <a:pt x="0" y="441"/>
                        </a:cubicBezTo>
                        <a:cubicBezTo>
                          <a:pt x="0" y="472"/>
                          <a:pt x="26" y="498"/>
                          <a:pt x="57" y="498"/>
                        </a:cubicBezTo>
                        <a:cubicBezTo>
                          <a:pt x="96" y="498"/>
                          <a:pt x="96" y="498"/>
                          <a:pt x="96" y="498"/>
                        </a:cubicBezTo>
                        <a:cubicBezTo>
                          <a:pt x="128" y="498"/>
                          <a:pt x="153" y="472"/>
                          <a:pt x="153" y="441"/>
                        </a:cubicBezTo>
                        <a:cubicBezTo>
                          <a:pt x="153" y="76"/>
                          <a:pt x="153" y="76"/>
                          <a:pt x="153" y="76"/>
                        </a:cubicBezTo>
                        <a:cubicBezTo>
                          <a:pt x="77" y="0"/>
                          <a:pt x="77" y="0"/>
                          <a:pt x="77" y="0"/>
                        </a:cubicBezTo>
                        <a:lnTo>
                          <a:pt x="0" y="76"/>
                        </a:lnTo>
                        <a:close/>
                        <a:moveTo>
                          <a:pt x="109" y="441"/>
                        </a:moveTo>
                        <a:cubicBezTo>
                          <a:pt x="109" y="448"/>
                          <a:pt x="104" y="454"/>
                          <a:pt x="96" y="454"/>
                        </a:cubicBezTo>
                        <a:cubicBezTo>
                          <a:pt x="57" y="454"/>
                          <a:pt x="57" y="454"/>
                          <a:pt x="57" y="454"/>
                        </a:cubicBezTo>
                        <a:cubicBezTo>
                          <a:pt x="50" y="454"/>
                          <a:pt x="44" y="448"/>
                          <a:pt x="44" y="441"/>
                        </a:cubicBezTo>
                        <a:cubicBezTo>
                          <a:pt x="44" y="94"/>
                          <a:pt x="44" y="94"/>
                          <a:pt x="44" y="94"/>
                        </a:cubicBezTo>
                        <a:cubicBezTo>
                          <a:pt x="77" y="62"/>
                          <a:pt x="77" y="62"/>
                          <a:pt x="77" y="62"/>
                        </a:cubicBezTo>
                        <a:cubicBezTo>
                          <a:pt x="109" y="94"/>
                          <a:pt x="109" y="94"/>
                          <a:pt x="109" y="94"/>
                        </a:cubicBezTo>
                        <a:lnTo>
                          <a:pt x="109" y="441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</p:grpSp>
            <p:sp>
              <p:nvSpPr>
                <p:cNvPr id="36" name="文本框 35" descr="e7d195523061f1c09e9d68d7cf438b91ef959ecb14fc25d26BBA7F7DBC18E55DFF4014AF651F0BF2569D4B6C1DA7F1A4683A481403BD872FC687266AD13265C1DE7C373772FD8728ABDD69ADD03BFF5BE2862BC891DBB79EC0B81FB75486405D5064442904236646CF49102BEE5E1B895458B641CA0D6C7889FDD78D23C2B1BC47745F4B67C4FF437063ECD1606ECED6"/>
                <p:cNvSpPr txBox="1"/>
                <p:nvPr/>
              </p:nvSpPr>
              <p:spPr>
                <a:xfrm>
                  <a:off x="1714" y="5167"/>
                  <a:ext cx="1422" cy="48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lvl="0" algn="ctr">
                    <a:defRPr/>
                  </a:pPr>
                  <a:r>
                    <a:rPr lang="zh-CN" altLang="en-US" sz="1400">
                      <a:solidFill>
                        <a:schemeClr val="accent3"/>
                      </a:solidFill>
                      <a:cs typeface="+mn-ea"/>
                      <a:sym typeface="+mn-lt"/>
                    </a:rPr>
                    <a:t>发现问题</a:t>
                  </a:r>
                  <a:endParaRPr lang="zh-CN" altLang="en-US" sz="1400">
                    <a:solidFill>
                      <a:schemeClr val="accent3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37" name="矩形 36" descr="e7d195523061f1c09e9d68d7cf438b91ef959ecb14fc25d26BBA7F7DBC18E55DFF4014AF651F0BF2569D4B6C1DA7F1A4683A481403BD872FC687266AD13265C1DE7C373772FD8728ABDD69ADD03BFF5BE2862BC891DBB79EC0B81FB75486405D5064442904236646CF49102BEE5E1B895458B641CA0D6C7889FDD78D23C2B1BC47745F4B67C4FF437063ECD1606ECED6"/>
                <p:cNvSpPr/>
                <p:nvPr/>
              </p:nvSpPr>
              <p:spPr>
                <a:xfrm>
                  <a:off x="780" y="5570"/>
                  <a:ext cx="3289" cy="37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 fontAlgn="base">
                    <a:lnSpc>
                      <a:spcPct val="150000"/>
                    </a:lnSpc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zh-CN" altLang="en-US" sz="900" noProof="0">
                      <a:ln>
                        <a:noFill/>
                      </a:ln>
                      <a:solidFill>
                        <a:schemeClr val="bg1">
                          <a:lumMod val="50000"/>
                        </a:schemeClr>
                      </a:solidFill>
                      <a:effectLst/>
                      <a:uLnTx/>
                      <a:uFillTx/>
                      <a:cs typeface="+mn-ea"/>
                      <a:sym typeface="+mn-lt"/>
                    </a:rPr>
                    <a:t>输入内容</a:t>
                  </a:r>
                  <a:endParaRPr lang="zh-CN" altLang="en-US" sz="900" noProof="0">
                    <a:ln>
                      <a:noFill/>
                    </a:ln>
                    <a:solidFill>
                      <a:schemeClr val="bg1">
                        <a:lumMod val="50000"/>
                      </a:schemeClr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  <p:sp>
              <p:nvSpPr>
                <p:cNvPr id="42" name="Freeform 5" descr="e7d195523061f1c09e9d68d7cf438b91ef959ecb14fc25d26BBA7F7DBC18E55DFF4014AF651F0BF2569D4B6C1DA7F1A4683A481403BD872FC687266AD13265C1DE7C373772FD8728ABDD69ADD03BFF5BE2862BC891DBB79E0B47DAFC0B20EFAF86558955B7FCCFA41E28A044B7497A4E125C32C7866AC7A0A29318354D69FB08035F876A7B69DF41D87DD94CF3B228A2C836566B61DAB7E6"/>
                <p:cNvSpPr/>
                <p:nvPr/>
              </p:nvSpPr>
              <p:spPr bwMode="auto">
                <a:xfrm>
                  <a:off x="2167" y="4521"/>
                  <a:ext cx="443" cy="378"/>
                </a:xfrm>
                <a:custGeom>
                  <a:avLst/>
                  <a:gdLst>
                    <a:gd name="T0" fmla="*/ 689 w 746"/>
                    <a:gd name="T1" fmla="*/ 125 h 638"/>
                    <a:gd name="T2" fmla="*/ 552 w 746"/>
                    <a:gd name="T3" fmla="*/ 125 h 638"/>
                    <a:gd name="T4" fmla="*/ 552 w 746"/>
                    <a:gd name="T5" fmla="*/ 57 h 638"/>
                    <a:gd name="T6" fmla="*/ 495 w 746"/>
                    <a:gd name="T7" fmla="*/ 0 h 638"/>
                    <a:gd name="T8" fmla="*/ 253 w 746"/>
                    <a:gd name="T9" fmla="*/ 0 h 638"/>
                    <a:gd name="T10" fmla="*/ 196 w 746"/>
                    <a:gd name="T11" fmla="*/ 57 h 638"/>
                    <a:gd name="T12" fmla="*/ 196 w 746"/>
                    <a:gd name="T13" fmla="*/ 125 h 638"/>
                    <a:gd name="T14" fmla="*/ 57 w 746"/>
                    <a:gd name="T15" fmla="*/ 125 h 638"/>
                    <a:gd name="T16" fmla="*/ 0 w 746"/>
                    <a:gd name="T17" fmla="*/ 182 h 638"/>
                    <a:gd name="T18" fmla="*/ 0 w 746"/>
                    <a:gd name="T19" fmla="*/ 581 h 638"/>
                    <a:gd name="T20" fmla="*/ 57 w 746"/>
                    <a:gd name="T21" fmla="*/ 638 h 638"/>
                    <a:gd name="T22" fmla="*/ 689 w 746"/>
                    <a:gd name="T23" fmla="*/ 638 h 638"/>
                    <a:gd name="T24" fmla="*/ 746 w 746"/>
                    <a:gd name="T25" fmla="*/ 581 h 638"/>
                    <a:gd name="T26" fmla="*/ 746 w 746"/>
                    <a:gd name="T27" fmla="*/ 182 h 638"/>
                    <a:gd name="T28" fmla="*/ 689 w 746"/>
                    <a:gd name="T29" fmla="*/ 125 h 638"/>
                    <a:gd name="T30" fmla="*/ 239 w 746"/>
                    <a:gd name="T31" fmla="*/ 57 h 638"/>
                    <a:gd name="T32" fmla="*/ 253 w 746"/>
                    <a:gd name="T33" fmla="*/ 44 h 638"/>
                    <a:gd name="T34" fmla="*/ 495 w 746"/>
                    <a:gd name="T35" fmla="*/ 44 h 638"/>
                    <a:gd name="T36" fmla="*/ 508 w 746"/>
                    <a:gd name="T37" fmla="*/ 57 h 638"/>
                    <a:gd name="T38" fmla="*/ 508 w 746"/>
                    <a:gd name="T39" fmla="*/ 125 h 638"/>
                    <a:gd name="T40" fmla="*/ 239 w 746"/>
                    <a:gd name="T41" fmla="*/ 125 h 638"/>
                    <a:gd name="T42" fmla="*/ 239 w 746"/>
                    <a:gd name="T43" fmla="*/ 57 h 638"/>
                    <a:gd name="T44" fmla="*/ 57 w 746"/>
                    <a:gd name="T45" fmla="*/ 169 h 638"/>
                    <a:gd name="T46" fmla="*/ 689 w 746"/>
                    <a:gd name="T47" fmla="*/ 169 h 638"/>
                    <a:gd name="T48" fmla="*/ 703 w 746"/>
                    <a:gd name="T49" fmla="*/ 182 h 638"/>
                    <a:gd name="T50" fmla="*/ 703 w 746"/>
                    <a:gd name="T51" fmla="*/ 295 h 638"/>
                    <a:gd name="T52" fmla="*/ 545 w 746"/>
                    <a:gd name="T53" fmla="*/ 295 h 638"/>
                    <a:gd name="T54" fmla="*/ 545 w 746"/>
                    <a:gd name="T55" fmla="*/ 267 h 638"/>
                    <a:gd name="T56" fmla="*/ 501 w 746"/>
                    <a:gd name="T57" fmla="*/ 267 h 638"/>
                    <a:gd name="T58" fmla="*/ 501 w 746"/>
                    <a:gd name="T59" fmla="*/ 295 h 638"/>
                    <a:gd name="T60" fmla="*/ 245 w 746"/>
                    <a:gd name="T61" fmla="*/ 295 h 638"/>
                    <a:gd name="T62" fmla="*/ 245 w 746"/>
                    <a:gd name="T63" fmla="*/ 266 h 638"/>
                    <a:gd name="T64" fmla="*/ 201 w 746"/>
                    <a:gd name="T65" fmla="*/ 266 h 638"/>
                    <a:gd name="T66" fmla="*/ 201 w 746"/>
                    <a:gd name="T67" fmla="*/ 295 h 638"/>
                    <a:gd name="T68" fmla="*/ 43 w 746"/>
                    <a:gd name="T69" fmla="*/ 295 h 638"/>
                    <a:gd name="T70" fmla="*/ 43 w 746"/>
                    <a:gd name="T71" fmla="*/ 182 h 638"/>
                    <a:gd name="T72" fmla="*/ 57 w 746"/>
                    <a:gd name="T73" fmla="*/ 169 h 638"/>
                    <a:gd name="T74" fmla="*/ 689 w 746"/>
                    <a:gd name="T75" fmla="*/ 594 h 638"/>
                    <a:gd name="T76" fmla="*/ 57 w 746"/>
                    <a:gd name="T77" fmla="*/ 594 h 638"/>
                    <a:gd name="T78" fmla="*/ 43 w 746"/>
                    <a:gd name="T79" fmla="*/ 581 h 638"/>
                    <a:gd name="T80" fmla="*/ 43 w 746"/>
                    <a:gd name="T81" fmla="*/ 338 h 638"/>
                    <a:gd name="T82" fmla="*/ 201 w 746"/>
                    <a:gd name="T83" fmla="*/ 338 h 638"/>
                    <a:gd name="T84" fmla="*/ 201 w 746"/>
                    <a:gd name="T85" fmla="*/ 368 h 638"/>
                    <a:gd name="T86" fmla="*/ 245 w 746"/>
                    <a:gd name="T87" fmla="*/ 368 h 638"/>
                    <a:gd name="T88" fmla="*/ 245 w 746"/>
                    <a:gd name="T89" fmla="*/ 338 h 638"/>
                    <a:gd name="T90" fmla="*/ 501 w 746"/>
                    <a:gd name="T91" fmla="*/ 338 h 638"/>
                    <a:gd name="T92" fmla="*/ 501 w 746"/>
                    <a:gd name="T93" fmla="*/ 369 h 638"/>
                    <a:gd name="T94" fmla="*/ 545 w 746"/>
                    <a:gd name="T95" fmla="*/ 369 h 638"/>
                    <a:gd name="T96" fmla="*/ 545 w 746"/>
                    <a:gd name="T97" fmla="*/ 338 h 638"/>
                    <a:gd name="T98" fmla="*/ 703 w 746"/>
                    <a:gd name="T99" fmla="*/ 338 h 638"/>
                    <a:gd name="T100" fmla="*/ 703 w 746"/>
                    <a:gd name="T101" fmla="*/ 581 h 638"/>
                    <a:gd name="T102" fmla="*/ 689 w 746"/>
                    <a:gd name="T103" fmla="*/ 594 h 6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46" h="638">
                      <a:moveTo>
                        <a:pt x="689" y="125"/>
                      </a:moveTo>
                      <a:cubicBezTo>
                        <a:pt x="552" y="125"/>
                        <a:pt x="552" y="125"/>
                        <a:pt x="552" y="125"/>
                      </a:cubicBezTo>
                      <a:cubicBezTo>
                        <a:pt x="552" y="57"/>
                        <a:pt x="552" y="57"/>
                        <a:pt x="552" y="57"/>
                      </a:cubicBezTo>
                      <a:cubicBezTo>
                        <a:pt x="552" y="26"/>
                        <a:pt x="526" y="0"/>
                        <a:pt x="495" y="0"/>
                      </a:cubicBezTo>
                      <a:cubicBezTo>
                        <a:pt x="253" y="0"/>
                        <a:pt x="253" y="0"/>
                        <a:pt x="253" y="0"/>
                      </a:cubicBezTo>
                      <a:cubicBezTo>
                        <a:pt x="221" y="0"/>
                        <a:pt x="196" y="26"/>
                        <a:pt x="196" y="57"/>
                      </a:cubicBezTo>
                      <a:cubicBezTo>
                        <a:pt x="196" y="125"/>
                        <a:pt x="196" y="125"/>
                        <a:pt x="196" y="125"/>
                      </a:cubicBezTo>
                      <a:cubicBezTo>
                        <a:pt x="57" y="125"/>
                        <a:pt x="57" y="125"/>
                        <a:pt x="57" y="125"/>
                      </a:cubicBezTo>
                      <a:cubicBezTo>
                        <a:pt x="25" y="125"/>
                        <a:pt x="0" y="151"/>
                        <a:pt x="0" y="182"/>
                      </a:cubicBezTo>
                      <a:cubicBezTo>
                        <a:pt x="0" y="581"/>
                        <a:pt x="0" y="581"/>
                        <a:pt x="0" y="581"/>
                      </a:cubicBezTo>
                      <a:cubicBezTo>
                        <a:pt x="0" y="612"/>
                        <a:pt x="25" y="638"/>
                        <a:pt x="57" y="638"/>
                      </a:cubicBezTo>
                      <a:cubicBezTo>
                        <a:pt x="689" y="638"/>
                        <a:pt x="689" y="638"/>
                        <a:pt x="689" y="638"/>
                      </a:cubicBezTo>
                      <a:cubicBezTo>
                        <a:pt x="721" y="638"/>
                        <a:pt x="746" y="612"/>
                        <a:pt x="746" y="581"/>
                      </a:cubicBezTo>
                      <a:cubicBezTo>
                        <a:pt x="746" y="182"/>
                        <a:pt x="746" y="182"/>
                        <a:pt x="746" y="182"/>
                      </a:cubicBezTo>
                      <a:cubicBezTo>
                        <a:pt x="746" y="151"/>
                        <a:pt x="721" y="125"/>
                        <a:pt x="689" y="125"/>
                      </a:cubicBezTo>
                      <a:close/>
                      <a:moveTo>
                        <a:pt x="239" y="57"/>
                      </a:moveTo>
                      <a:cubicBezTo>
                        <a:pt x="239" y="50"/>
                        <a:pt x="245" y="44"/>
                        <a:pt x="253" y="44"/>
                      </a:cubicBezTo>
                      <a:cubicBezTo>
                        <a:pt x="495" y="44"/>
                        <a:pt x="495" y="44"/>
                        <a:pt x="495" y="44"/>
                      </a:cubicBezTo>
                      <a:cubicBezTo>
                        <a:pt x="502" y="44"/>
                        <a:pt x="508" y="50"/>
                        <a:pt x="508" y="57"/>
                      </a:cubicBezTo>
                      <a:cubicBezTo>
                        <a:pt x="508" y="125"/>
                        <a:pt x="508" y="125"/>
                        <a:pt x="508" y="125"/>
                      </a:cubicBezTo>
                      <a:cubicBezTo>
                        <a:pt x="239" y="125"/>
                        <a:pt x="239" y="125"/>
                        <a:pt x="239" y="125"/>
                      </a:cubicBezTo>
                      <a:lnTo>
                        <a:pt x="239" y="57"/>
                      </a:lnTo>
                      <a:close/>
                      <a:moveTo>
                        <a:pt x="57" y="169"/>
                      </a:moveTo>
                      <a:cubicBezTo>
                        <a:pt x="689" y="169"/>
                        <a:pt x="689" y="169"/>
                        <a:pt x="689" y="169"/>
                      </a:cubicBezTo>
                      <a:cubicBezTo>
                        <a:pt x="697" y="169"/>
                        <a:pt x="703" y="175"/>
                        <a:pt x="703" y="182"/>
                      </a:cubicBezTo>
                      <a:cubicBezTo>
                        <a:pt x="703" y="295"/>
                        <a:pt x="703" y="295"/>
                        <a:pt x="703" y="295"/>
                      </a:cubicBezTo>
                      <a:cubicBezTo>
                        <a:pt x="545" y="295"/>
                        <a:pt x="545" y="295"/>
                        <a:pt x="545" y="295"/>
                      </a:cubicBezTo>
                      <a:cubicBezTo>
                        <a:pt x="545" y="267"/>
                        <a:pt x="545" y="267"/>
                        <a:pt x="545" y="267"/>
                      </a:cubicBezTo>
                      <a:cubicBezTo>
                        <a:pt x="501" y="267"/>
                        <a:pt x="501" y="267"/>
                        <a:pt x="501" y="267"/>
                      </a:cubicBezTo>
                      <a:cubicBezTo>
                        <a:pt x="501" y="295"/>
                        <a:pt x="501" y="295"/>
                        <a:pt x="501" y="295"/>
                      </a:cubicBezTo>
                      <a:cubicBezTo>
                        <a:pt x="245" y="295"/>
                        <a:pt x="245" y="295"/>
                        <a:pt x="245" y="295"/>
                      </a:cubicBezTo>
                      <a:cubicBezTo>
                        <a:pt x="245" y="266"/>
                        <a:pt x="245" y="266"/>
                        <a:pt x="245" y="266"/>
                      </a:cubicBezTo>
                      <a:cubicBezTo>
                        <a:pt x="201" y="266"/>
                        <a:pt x="201" y="266"/>
                        <a:pt x="201" y="266"/>
                      </a:cubicBezTo>
                      <a:cubicBezTo>
                        <a:pt x="201" y="295"/>
                        <a:pt x="201" y="295"/>
                        <a:pt x="201" y="295"/>
                      </a:cubicBezTo>
                      <a:cubicBezTo>
                        <a:pt x="43" y="295"/>
                        <a:pt x="43" y="295"/>
                        <a:pt x="43" y="295"/>
                      </a:cubicBezTo>
                      <a:cubicBezTo>
                        <a:pt x="43" y="182"/>
                        <a:pt x="43" y="182"/>
                        <a:pt x="43" y="182"/>
                      </a:cubicBezTo>
                      <a:cubicBezTo>
                        <a:pt x="43" y="175"/>
                        <a:pt x="49" y="169"/>
                        <a:pt x="57" y="169"/>
                      </a:cubicBezTo>
                      <a:close/>
                      <a:moveTo>
                        <a:pt x="689" y="594"/>
                      </a:moveTo>
                      <a:cubicBezTo>
                        <a:pt x="57" y="594"/>
                        <a:pt x="57" y="594"/>
                        <a:pt x="57" y="594"/>
                      </a:cubicBezTo>
                      <a:cubicBezTo>
                        <a:pt x="49" y="594"/>
                        <a:pt x="43" y="588"/>
                        <a:pt x="43" y="581"/>
                      </a:cubicBezTo>
                      <a:cubicBezTo>
                        <a:pt x="43" y="338"/>
                        <a:pt x="43" y="338"/>
                        <a:pt x="43" y="338"/>
                      </a:cubicBezTo>
                      <a:cubicBezTo>
                        <a:pt x="201" y="338"/>
                        <a:pt x="201" y="338"/>
                        <a:pt x="201" y="338"/>
                      </a:cubicBezTo>
                      <a:cubicBezTo>
                        <a:pt x="201" y="368"/>
                        <a:pt x="201" y="368"/>
                        <a:pt x="201" y="368"/>
                      </a:cubicBezTo>
                      <a:cubicBezTo>
                        <a:pt x="245" y="368"/>
                        <a:pt x="245" y="368"/>
                        <a:pt x="245" y="368"/>
                      </a:cubicBezTo>
                      <a:cubicBezTo>
                        <a:pt x="245" y="338"/>
                        <a:pt x="245" y="338"/>
                        <a:pt x="245" y="338"/>
                      </a:cubicBezTo>
                      <a:cubicBezTo>
                        <a:pt x="501" y="338"/>
                        <a:pt x="501" y="338"/>
                        <a:pt x="501" y="338"/>
                      </a:cubicBezTo>
                      <a:cubicBezTo>
                        <a:pt x="501" y="369"/>
                        <a:pt x="501" y="369"/>
                        <a:pt x="501" y="369"/>
                      </a:cubicBezTo>
                      <a:cubicBezTo>
                        <a:pt x="545" y="369"/>
                        <a:pt x="545" y="369"/>
                        <a:pt x="545" y="369"/>
                      </a:cubicBezTo>
                      <a:cubicBezTo>
                        <a:pt x="545" y="338"/>
                        <a:pt x="545" y="338"/>
                        <a:pt x="545" y="338"/>
                      </a:cubicBezTo>
                      <a:cubicBezTo>
                        <a:pt x="703" y="338"/>
                        <a:pt x="703" y="338"/>
                        <a:pt x="703" y="338"/>
                      </a:cubicBezTo>
                      <a:cubicBezTo>
                        <a:pt x="703" y="581"/>
                        <a:pt x="703" y="581"/>
                        <a:pt x="703" y="581"/>
                      </a:cubicBezTo>
                      <a:cubicBezTo>
                        <a:pt x="703" y="588"/>
                        <a:pt x="697" y="594"/>
                        <a:pt x="689" y="59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43" name="Group 8" descr="e7d195523061f1c09e9d68d7cf438b91ef959ecb14fc25d26BBA7F7DBC18E55DFF4014AF651F0BF2569D4B6C1DA7F1A4683A481403BD872FC687266AD13265C1DE7C373772FD8728ABDD69ADD03BFF5BE2862BC891DBB79E0B47DAFC0B20EFAF86558955B7FCCFA41E28A044B7497A4E125C32C7866AC7A0A29318354D69FB08035F876A7B69DF41D87DD94CF3B228A2C836566B61DAB7E6"/>
              <p:cNvGrpSpPr>
                <a:grpSpLocks noChangeAspect="1"/>
              </p:cNvGrpSpPr>
              <p:nvPr/>
            </p:nvGrpSpPr>
            <p:grpSpPr bwMode="auto">
              <a:xfrm>
                <a:off x="5753" y="4483"/>
                <a:ext cx="390" cy="455"/>
                <a:chOff x="2492" y="1167"/>
                <a:chExt cx="778" cy="907"/>
              </a:xfrm>
              <a:solidFill>
                <a:schemeClr val="bg1"/>
              </a:solidFill>
            </p:grpSpPr>
            <p:sp>
              <p:nvSpPr>
                <p:cNvPr id="44" name="Freeform 9"/>
                <p:cNvSpPr/>
                <p:nvPr/>
              </p:nvSpPr>
              <p:spPr bwMode="auto">
                <a:xfrm>
                  <a:off x="2492" y="1167"/>
                  <a:ext cx="778" cy="907"/>
                </a:xfrm>
                <a:custGeom>
                  <a:avLst/>
                  <a:gdLst>
                    <a:gd name="T0" fmla="*/ 579 w 636"/>
                    <a:gd name="T1" fmla="*/ 0 h 746"/>
                    <a:gd name="T2" fmla="*/ 57 w 636"/>
                    <a:gd name="T3" fmla="*/ 0 h 746"/>
                    <a:gd name="T4" fmla="*/ 0 w 636"/>
                    <a:gd name="T5" fmla="*/ 57 h 746"/>
                    <a:gd name="T6" fmla="*/ 0 w 636"/>
                    <a:gd name="T7" fmla="*/ 689 h 746"/>
                    <a:gd name="T8" fmla="*/ 57 w 636"/>
                    <a:gd name="T9" fmla="*/ 746 h 746"/>
                    <a:gd name="T10" fmla="*/ 579 w 636"/>
                    <a:gd name="T11" fmla="*/ 746 h 746"/>
                    <a:gd name="T12" fmla="*/ 636 w 636"/>
                    <a:gd name="T13" fmla="*/ 689 h 746"/>
                    <a:gd name="T14" fmla="*/ 636 w 636"/>
                    <a:gd name="T15" fmla="*/ 57 h 746"/>
                    <a:gd name="T16" fmla="*/ 579 w 636"/>
                    <a:gd name="T17" fmla="*/ 0 h 746"/>
                    <a:gd name="T18" fmla="*/ 43 w 636"/>
                    <a:gd name="T19" fmla="*/ 689 h 746"/>
                    <a:gd name="T20" fmla="*/ 43 w 636"/>
                    <a:gd name="T21" fmla="*/ 57 h 746"/>
                    <a:gd name="T22" fmla="*/ 57 w 636"/>
                    <a:gd name="T23" fmla="*/ 43 h 746"/>
                    <a:gd name="T24" fmla="*/ 94 w 636"/>
                    <a:gd name="T25" fmla="*/ 43 h 746"/>
                    <a:gd name="T26" fmla="*/ 94 w 636"/>
                    <a:gd name="T27" fmla="*/ 703 h 746"/>
                    <a:gd name="T28" fmla="*/ 57 w 636"/>
                    <a:gd name="T29" fmla="*/ 703 h 746"/>
                    <a:gd name="T30" fmla="*/ 43 w 636"/>
                    <a:gd name="T31" fmla="*/ 689 h 746"/>
                    <a:gd name="T32" fmla="*/ 593 w 636"/>
                    <a:gd name="T33" fmla="*/ 689 h 746"/>
                    <a:gd name="T34" fmla="*/ 579 w 636"/>
                    <a:gd name="T35" fmla="*/ 703 h 746"/>
                    <a:gd name="T36" fmla="*/ 138 w 636"/>
                    <a:gd name="T37" fmla="*/ 703 h 746"/>
                    <a:gd name="T38" fmla="*/ 138 w 636"/>
                    <a:gd name="T39" fmla="*/ 43 h 746"/>
                    <a:gd name="T40" fmla="*/ 579 w 636"/>
                    <a:gd name="T41" fmla="*/ 43 h 746"/>
                    <a:gd name="T42" fmla="*/ 593 w 636"/>
                    <a:gd name="T43" fmla="*/ 57 h 746"/>
                    <a:gd name="T44" fmla="*/ 593 w 636"/>
                    <a:gd name="T45" fmla="*/ 689 h 7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636" h="746">
                      <a:moveTo>
                        <a:pt x="579" y="0"/>
                      </a:moveTo>
                      <a:cubicBezTo>
                        <a:pt x="57" y="0"/>
                        <a:pt x="57" y="0"/>
                        <a:pt x="57" y="0"/>
                      </a:cubicBezTo>
                      <a:cubicBezTo>
                        <a:pt x="25" y="0"/>
                        <a:pt x="0" y="25"/>
                        <a:pt x="0" y="57"/>
                      </a:cubicBezTo>
                      <a:cubicBezTo>
                        <a:pt x="0" y="689"/>
                        <a:pt x="0" y="689"/>
                        <a:pt x="0" y="689"/>
                      </a:cubicBezTo>
                      <a:cubicBezTo>
                        <a:pt x="0" y="721"/>
                        <a:pt x="25" y="746"/>
                        <a:pt x="57" y="746"/>
                      </a:cubicBezTo>
                      <a:cubicBezTo>
                        <a:pt x="579" y="746"/>
                        <a:pt x="579" y="746"/>
                        <a:pt x="579" y="746"/>
                      </a:cubicBezTo>
                      <a:cubicBezTo>
                        <a:pt x="611" y="746"/>
                        <a:pt x="636" y="721"/>
                        <a:pt x="636" y="689"/>
                      </a:cubicBezTo>
                      <a:cubicBezTo>
                        <a:pt x="636" y="57"/>
                        <a:pt x="636" y="57"/>
                        <a:pt x="636" y="57"/>
                      </a:cubicBezTo>
                      <a:cubicBezTo>
                        <a:pt x="636" y="25"/>
                        <a:pt x="611" y="0"/>
                        <a:pt x="579" y="0"/>
                      </a:cubicBezTo>
                      <a:close/>
                      <a:moveTo>
                        <a:pt x="43" y="689"/>
                      </a:moveTo>
                      <a:cubicBezTo>
                        <a:pt x="43" y="57"/>
                        <a:pt x="43" y="57"/>
                        <a:pt x="43" y="57"/>
                      </a:cubicBezTo>
                      <a:cubicBezTo>
                        <a:pt x="43" y="49"/>
                        <a:pt x="49" y="43"/>
                        <a:pt x="57" y="43"/>
                      </a:cubicBezTo>
                      <a:cubicBezTo>
                        <a:pt x="94" y="43"/>
                        <a:pt x="94" y="43"/>
                        <a:pt x="94" y="43"/>
                      </a:cubicBezTo>
                      <a:cubicBezTo>
                        <a:pt x="94" y="703"/>
                        <a:pt x="94" y="703"/>
                        <a:pt x="94" y="703"/>
                      </a:cubicBezTo>
                      <a:cubicBezTo>
                        <a:pt x="57" y="703"/>
                        <a:pt x="57" y="703"/>
                        <a:pt x="57" y="703"/>
                      </a:cubicBezTo>
                      <a:cubicBezTo>
                        <a:pt x="49" y="703"/>
                        <a:pt x="43" y="697"/>
                        <a:pt x="43" y="689"/>
                      </a:cubicBezTo>
                      <a:close/>
                      <a:moveTo>
                        <a:pt x="593" y="689"/>
                      </a:moveTo>
                      <a:cubicBezTo>
                        <a:pt x="593" y="697"/>
                        <a:pt x="587" y="703"/>
                        <a:pt x="579" y="703"/>
                      </a:cubicBezTo>
                      <a:cubicBezTo>
                        <a:pt x="138" y="703"/>
                        <a:pt x="138" y="703"/>
                        <a:pt x="138" y="703"/>
                      </a:cubicBezTo>
                      <a:cubicBezTo>
                        <a:pt x="138" y="43"/>
                        <a:pt x="138" y="43"/>
                        <a:pt x="138" y="43"/>
                      </a:cubicBezTo>
                      <a:cubicBezTo>
                        <a:pt x="579" y="43"/>
                        <a:pt x="579" y="43"/>
                        <a:pt x="579" y="43"/>
                      </a:cubicBezTo>
                      <a:cubicBezTo>
                        <a:pt x="587" y="43"/>
                        <a:pt x="593" y="49"/>
                        <a:pt x="593" y="57"/>
                      </a:cubicBezTo>
                      <a:lnTo>
                        <a:pt x="593" y="689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5" name="Rectangle 10"/>
                <p:cNvSpPr/>
                <p:nvPr/>
              </p:nvSpPr>
              <p:spPr bwMode="auto">
                <a:xfrm>
                  <a:off x="2694" y="1474"/>
                  <a:ext cx="184" cy="52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6" name="Rectangle 11"/>
                <p:cNvSpPr/>
                <p:nvPr/>
              </p:nvSpPr>
              <p:spPr bwMode="auto">
                <a:xfrm>
                  <a:off x="2694" y="1352"/>
                  <a:ext cx="245" cy="52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7" name="Freeform 12"/>
                <p:cNvSpPr/>
                <p:nvPr/>
              </p:nvSpPr>
              <p:spPr bwMode="auto">
                <a:xfrm>
                  <a:off x="2968" y="1381"/>
                  <a:ext cx="187" cy="606"/>
                </a:xfrm>
                <a:custGeom>
                  <a:avLst/>
                  <a:gdLst>
                    <a:gd name="T0" fmla="*/ 0 w 153"/>
                    <a:gd name="T1" fmla="*/ 76 h 498"/>
                    <a:gd name="T2" fmla="*/ 0 w 153"/>
                    <a:gd name="T3" fmla="*/ 441 h 498"/>
                    <a:gd name="T4" fmla="*/ 57 w 153"/>
                    <a:gd name="T5" fmla="*/ 498 h 498"/>
                    <a:gd name="T6" fmla="*/ 96 w 153"/>
                    <a:gd name="T7" fmla="*/ 498 h 498"/>
                    <a:gd name="T8" fmla="*/ 153 w 153"/>
                    <a:gd name="T9" fmla="*/ 441 h 498"/>
                    <a:gd name="T10" fmla="*/ 153 w 153"/>
                    <a:gd name="T11" fmla="*/ 76 h 498"/>
                    <a:gd name="T12" fmla="*/ 77 w 153"/>
                    <a:gd name="T13" fmla="*/ 0 h 498"/>
                    <a:gd name="T14" fmla="*/ 0 w 153"/>
                    <a:gd name="T15" fmla="*/ 76 h 498"/>
                    <a:gd name="T16" fmla="*/ 109 w 153"/>
                    <a:gd name="T17" fmla="*/ 441 h 498"/>
                    <a:gd name="T18" fmla="*/ 96 w 153"/>
                    <a:gd name="T19" fmla="*/ 454 h 498"/>
                    <a:gd name="T20" fmla="*/ 57 w 153"/>
                    <a:gd name="T21" fmla="*/ 454 h 498"/>
                    <a:gd name="T22" fmla="*/ 44 w 153"/>
                    <a:gd name="T23" fmla="*/ 441 h 498"/>
                    <a:gd name="T24" fmla="*/ 44 w 153"/>
                    <a:gd name="T25" fmla="*/ 94 h 498"/>
                    <a:gd name="T26" fmla="*/ 77 w 153"/>
                    <a:gd name="T27" fmla="*/ 62 h 498"/>
                    <a:gd name="T28" fmla="*/ 109 w 153"/>
                    <a:gd name="T29" fmla="*/ 94 h 498"/>
                    <a:gd name="T30" fmla="*/ 109 w 153"/>
                    <a:gd name="T31" fmla="*/ 441 h 4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53" h="498">
                      <a:moveTo>
                        <a:pt x="0" y="76"/>
                      </a:moveTo>
                      <a:cubicBezTo>
                        <a:pt x="0" y="441"/>
                        <a:pt x="0" y="441"/>
                        <a:pt x="0" y="441"/>
                      </a:cubicBezTo>
                      <a:cubicBezTo>
                        <a:pt x="0" y="472"/>
                        <a:pt x="26" y="498"/>
                        <a:pt x="57" y="498"/>
                      </a:cubicBezTo>
                      <a:cubicBezTo>
                        <a:pt x="96" y="498"/>
                        <a:pt x="96" y="498"/>
                        <a:pt x="96" y="498"/>
                      </a:cubicBezTo>
                      <a:cubicBezTo>
                        <a:pt x="128" y="498"/>
                        <a:pt x="153" y="472"/>
                        <a:pt x="153" y="441"/>
                      </a:cubicBezTo>
                      <a:cubicBezTo>
                        <a:pt x="153" y="76"/>
                        <a:pt x="153" y="76"/>
                        <a:pt x="153" y="76"/>
                      </a:cubicBezTo>
                      <a:cubicBezTo>
                        <a:pt x="77" y="0"/>
                        <a:pt x="77" y="0"/>
                        <a:pt x="77" y="0"/>
                      </a:cubicBezTo>
                      <a:lnTo>
                        <a:pt x="0" y="76"/>
                      </a:lnTo>
                      <a:close/>
                      <a:moveTo>
                        <a:pt x="109" y="441"/>
                      </a:moveTo>
                      <a:cubicBezTo>
                        <a:pt x="109" y="448"/>
                        <a:pt x="104" y="454"/>
                        <a:pt x="96" y="454"/>
                      </a:cubicBezTo>
                      <a:cubicBezTo>
                        <a:pt x="57" y="454"/>
                        <a:pt x="57" y="454"/>
                        <a:pt x="57" y="454"/>
                      </a:cubicBezTo>
                      <a:cubicBezTo>
                        <a:pt x="50" y="454"/>
                        <a:pt x="44" y="448"/>
                        <a:pt x="44" y="441"/>
                      </a:cubicBezTo>
                      <a:cubicBezTo>
                        <a:pt x="44" y="94"/>
                        <a:pt x="44" y="94"/>
                        <a:pt x="44" y="94"/>
                      </a:cubicBezTo>
                      <a:cubicBezTo>
                        <a:pt x="77" y="62"/>
                        <a:pt x="77" y="62"/>
                        <a:pt x="77" y="62"/>
                      </a:cubicBezTo>
                      <a:cubicBezTo>
                        <a:pt x="109" y="94"/>
                        <a:pt x="109" y="94"/>
                        <a:pt x="109" y="94"/>
                      </a:cubicBezTo>
                      <a:lnTo>
                        <a:pt x="109" y="44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</p:grpSp>
      </p:grpSp>
      <p:pic>
        <p:nvPicPr>
          <p:cNvPr id="3" name="图片 2" descr="/private/var/mobile/Containers/Data/Application/8E63146F-BADC-4135-BE85-24154FBC5B36/tmp/insert_image_tmp_dir/2022-02-03 21:55:07.388000.png2022-02-03 21:55:07.388000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5039360" y="1488440"/>
            <a:ext cx="3457575" cy="2166620"/>
          </a:xfrm>
          <a:prstGeom prst="rect">
            <a:avLst/>
          </a:prstGeom>
        </p:spPr>
      </p:pic>
      <p:pic>
        <p:nvPicPr>
          <p:cNvPr id="8" name="图片 7" descr="/private/var/mobile/Containers/Data/Application/8E63146F-BADC-4135-BE85-24154FBC5B36/tmp/insert_image_tmp_dir/2022-02-04 11:12:06.982000.png2022-02-04 11:12:06.98200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534593" y="386715"/>
            <a:ext cx="1297305" cy="3238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-807511" y="563665"/>
            <a:ext cx="477014" cy="477014"/>
          </a:xfrm>
          <a:prstGeom prst="ellipse">
            <a:avLst/>
          </a:prstGeom>
          <a:solidFill>
            <a:srgbClr val="F7E9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-807511" y="1455830"/>
            <a:ext cx="477014" cy="477014"/>
          </a:xfrm>
          <a:prstGeom prst="ellipse">
            <a:avLst/>
          </a:prstGeom>
          <a:solidFill>
            <a:srgbClr val="F4D1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-807511" y="2347995"/>
            <a:ext cx="477014" cy="477014"/>
          </a:xfrm>
          <a:prstGeom prst="ellipse">
            <a:avLst/>
          </a:prstGeom>
          <a:solidFill>
            <a:srgbClr val="7787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-807511" y="3240159"/>
            <a:ext cx="477014" cy="477014"/>
          </a:xfrm>
          <a:prstGeom prst="ellipse">
            <a:avLst/>
          </a:prstGeom>
          <a:solidFill>
            <a:srgbClr val="A0B0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-807511" y="4132323"/>
            <a:ext cx="477014" cy="477014"/>
          </a:xfrm>
          <a:prstGeom prst="ellipse">
            <a:avLst/>
          </a:prstGeom>
          <a:solidFill>
            <a:srgbClr val="C9D2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1" name="椭圆 20"/>
          <p:cNvSpPr/>
          <p:nvPr/>
        </p:nvSpPr>
        <p:spPr>
          <a:xfrm>
            <a:off x="7836421" y="-394388"/>
            <a:ext cx="2197265" cy="2197265"/>
          </a:xfrm>
          <a:prstGeom prst="ellipse">
            <a:avLst/>
          </a:prstGeom>
          <a:solidFill>
            <a:srgbClr val="7787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6292646" y="3615378"/>
            <a:ext cx="2038210" cy="2038210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8083405" y="2850102"/>
            <a:ext cx="673979" cy="67397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7" name="椭圆 26"/>
          <p:cNvSpPr/>
          <p:nvPr/>
        </p:nvSpPr>
        <p:spPr>
          <a:xfrm>
            <a:off x="393996" y="-243597"/>
            <a:ext cx="916465" cy="91646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8" name="椭圆 27"/>
          <p:cNvSpPr/>
          <p:nvPr/>
        </p:nvSpPr>
        <p:spPr>
          <a:xfrm>
            <a:off x="-190611" y="4331467"/>
            <a:ext cx="1169214" cy="1169214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0" name="椭圆 29"/>
          <p:cNvSpPr/>
          <p:nvPr/>
        </p:nvSpPr>
        <p:spPr>
          <a:xfrm>
            <a:off x="4865658" y="3809246"/>
            <a:ext cx="769442" cy="76944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1" name="PA_矩形 7"/>
          <p:cNvSpPr/>
          <p:nvPr>
            <p:custDataLst>
              <p:tags r:id="rId1"/>
            </p:custDataLst>
          </p:nvPr>
        </p:nvSpPr>
        <p:spPr>
          <a:xfrm>
            <a:off x="985104" y="1813170"/>
            <a:ext cx="503214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685800">
              <a:defRPr/>
            </a:pPr>
            <a:r>
              <a:rPr lang="zh-CN" altLang="en-US" sz="5400" kern="0" dirty="0">
                <a:solidFill>
                  <a:schemeClr val="accent3"/>
                </a:solidFill>
                <a:latin typeface="方正细谭黑简体" pitchFamily="2" charset="-122"/>
                <a:ea typeface="方正细谭黑简体" pitchFamily="2" charset="-122"/>
                <a:cs typeface="+mn-ea"/>
                <a:sym typeface="+mn-lt"/>
              </a:rPr>
              <a:t>感</a:t>
            </a:r>
            <a:r>
              <a:rPr lang="zh-CN" altLang="en-US" sz="5400" kern="0" dirty="0" smtClean="0">
                <a:solidFill>
                  <a:schemeClr val="accent3"/>
                </a:solidFill>
                <a:latin typeface="方正细谭黑简体" pitchFamily="2" charset="-122"/>
                <a:ea typeface="方正细谭黑简体" pitchFamily="2" charset="-122"/>
                <a:cs typeface="+mn-ea"/>
                <a:sym typeface="+mn-lt"/>
              </a:rPr>
              <a:t>谢各位观看！</a:t>
            </a:r>
            <a:endParaRPr lang="zh-CN" altLang="en-US" sz="5400" kern="0" dirty="0">
              <a:solidFill>
                <a:schemeClr val="accent3"/>
              </a:solidFill>
              <a:latin typeface="方正细谭黑简体" pitchFamily="2" charset="-122"/>
              <a:ea typeface="方正细谭黑简体" pitchFamily="2" charset="-122"/>
              <a:cs typeface="+mn-ea"/>
              <a:sym typeface="+mn-lt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985104" y="2635081"/>
            <a:ext cx="4859232" cy="548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150000"/>
              </a:lnSpc>
              <a:defRPr/>
            </a:pPr>
            <a:r>
              <a:rPr lang="en-US" altLang="zh-CN" sz="1050" kern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Lorem ipsum dolor sit amet, consectetuer adipiscing elit. Aenean commodo ligula eget dolorLorem ipsum dolor sit amet</a:t>
            </a:r>
            <a:endParaRPr lang="en-US" altLang="zh-CN" sz="1050" kern="0">
              <a:solidFill>
                <a:schemeClr val="bg1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3" name="矩形: 圆角 32"/>
          <p:cNvSpPr/>
          <p:nvPr/>
        </p:nvSpPr>
        <p:spPr>
          <a:xfrm>
            <a:off x="1051875" y="3357305"/>
            <a:ext cx="1229619" cy="228855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 smtClean="0">
                <a:cs typeface="+mn-ea"/>
                <a:sym typeface="+mn-lt"/>
              </a:rPr>
              <a:t>第一</a:t>
            </a:r>
            <a:r>
              <a:rPr lang="en-US" altLang="zh-CN" sz="1400" dirty="0" smtClean="0">
                <a:cs typeface="+mn-ea"/>
                <a:sym typeface="+mn-lt"/>
              </a:rPr>
              <a:t>PPT</a:t>
            </a:r>
            <a:endParaRPr lang="zh-CN" altLang="en-US" sz="1400" dirty="0">
              <a:cs typeface="+mn-ea"/>
              <a:sym typeface="+mn-lt"/>
            </a:endParaRPr>
          </a:p>
        </p:txBody>
      </p:sp>
      <p:sp>
        <p:nvSpPr>
          <p:cNvPr id="34" name="PA_矩形 8"/>
          <p:cNvSpPr/>
          <p:nvPr>
            <p:custDataLst>
              <p:tags r:id="rId2"/>
            </p:custDataLst>
          </p:nvPr>
        </p:nvSpPr>
        <p:spPr>
          <a:xfrm>
            <a:off x="985104" y="1561700"/>
            <a:ext cx="558432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685800">
              <a:defRPr/>
            </a:pPr>
            <a:r>
              <a:rPr lang="en-US" altLang="zh-CN" sz="1600" kern="0">
                <a:solidFill>
                  <a:schemeClr val="accent3"/>
                </a:solidFill>
                <a:cs typeface="+mn-ea"/>
                <a:sym typeface="+mn-lt"/>
              </a:rPr>
              <a:t>Thank You For Your Leadership And Colleagues</a:t>
            </a:r>
            <a:endParaRPr lang="en-US" altLang="zh-CN" sz="1600" kern="0">
              <a:solidFill>
                <a:schemeClr val="accent3"/>
              </a:solidFill>
              <a:cs typeface="+mn-ea"/>
              <a:sym typeface="+mn-lt"/>
            </a:endParaRPr>
          </a:p>
        </p:txBody>
      </p:sp>
      <p:sp>
        <p:nvSpPr>
          <p:cNvPr id="35" name="矩形: 圆角 34"/>
          <p:cNvSpPr/>
          <p:nvPr/>
        </p:nvSpPr>
        <p:spPr>
          <a:xfrm>
            <a:off x="2454222" y="3357304"/>
            <a:ext cx="1229619" cy="228855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 smtClean="0">
                <a:cs typeface="+mn-ea"/>
                <a:sym typeface="+mn-lt"/>
              </a:rPr>
              <a:t>2030.12.12</a:t>
            </a:r>
            <a:endParaRPr lang="zh-CN" altLang="en-US" sz="1400" dirty="0">
              <a:cs typeface="+mn-ea"/>
              <a:sym typeface="+mn-lt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215153" y="274405"/>
            <a:ext cx="8713694" cy="4594690"/>
          </a:xfrm>
          <a:prstGeom prst="rect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cs typeface="+mn-ea"/>
                <a:sym typeface="+mn-lt"/>
              </a:rPr>
              <a:t>－</a:t>
            </a:r>
            <a:endParaRPr lang="zh-CN" altLang="en-US">
              <a:cs typeface="+mn-ea"/>
              <a:sym typeface="+mn-lt"/>
            </a:endParaRPr>
          </a:p>
        </p:txBody>
      </p:sp>
      <p:sp>
        <p:nvSpPr>
          <p:cNvPr id="36" name="矩形 35"/>
          <p:cNvSpPr/>
          <p:nvPr/>
        </p:nvSpPr>
        <p:spPr>
          <a:xfrm rot="5400000">
            <a:off x="-848148" y="1598602"/>
            <a:ext cx="2172390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zh-CN" sz="1600" kern="0">
                <a:solidFill>
                  <a:prstClr val="black">
                    <a:lumMod val="65000"/>
                    <a:lumOff val="35000"/>
                  </a:prstClr>
                </a:solidFill>
                <a:cs typeface="+mn-ea"/>
                <a:sym typeface="+mn-lt"/>
              </a:rPr>
              <a:t>SUMMARY REPORT </a:t>
            </a:r>
            <a:endParaRPr lang="zh-CN" altLang="en-US">
              <a:cs typeface="+mn-ea"/>
              <a:sym typeface="+mn-lt"/>
            </a:endParaRPr>
          </a:p>
        </p:txBody>
      </p:sp>
      <p:sp>
        <p:nvSpPr>
          <p:cNvPr id="38" name="椭圆 37"/>
          <p:cNvSpPr/>
          <p:nvPr/>
        </p:nvSpPr>
        <p:spPr>
          <a:xfrm>
            <a:off x="6355614" y="993263"/>
            <a:ext cx="460508" cy="4605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4" name="矩形: 圆角 23"/>
          <p:cNvSpPr/>
          <p:nvPr/>
        </p:nvSpPr>
        <p:spPr>
          <a:xfrm>
            <a:off x="1050925" y="3364865"/>
            <a:ext cx="1229995" cy="2286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>
                <a:cs typeface="+mn-ea"/>
                <a:sym typeface="+mn-lt"/>
              </a:rPr>
              <a:t>署名</a:t>
            </a:r>
            <a:endParaRPr lang="zh-CN" altLang="en-US" sz="1200">
              <a:cs typeface="+mn-ea"/>
              <a:sym typeface="+mn-lt"/>
            </a:endParaRPr>
          </a:p>
        </p:txBody>
      </p:sp>
      <p:sp>
        <p:nvSpPr>
          <p:cNvPr id="2" name="矩形: 圆角 23"/>
          <p:cNvSpPr/>
          <p:nvPr/>
        </p:nvSpPr>
        <p:spPr>
          <a:xfrm>
            <a:off x="2454275" y="3357245"/>
            <a:ext cx="1229995" cy="2286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>
                <a:cs typeface="+mn-ea"/>
                <a:sym typeface="+mn-lt"/>
              </a:rPr>
              <a:t>日期</a:t>
            </a:r>
            <a:endParaRPr lang="zh-CN" altLang="en-US" sz="1200">
              <a:cs typeface="+mn-ea"/>
              <a:sym typeface="+mn-lt"/>
            </a:endParaRPr>
          </a:p>
        </p:txBody>
      </p:sp>
      <p:pic>
        <p:nvPicPr>
          <p:cNvPr id="4" name="图片 3" descr="/private/var/mobile/Containers/Data/Application/8E63146F-BADC-4135-BE85-24154FBC5B36/tmp/insert_image_tmp_dir/2022-02-04 11:12:06.982000.png2022-02-04 11:12:06.98200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534593" y="386715"/>
            <a:ext cx="1297305" cy="323850"/>
          </a:xfrm>
          <a:prstGeom prst="rect">
            <a:avLst/>
          </a:prstGeom>
        </p:spPr>
      </p:pic>
      <p:pic>
        <p:nvPicPr>
          <p:cNvPr id="3" name="图片 2" descr="2022-02-06 23:12:53.445000"/>
          <p:cNvPicPr>
            <a:picLocks noChangeAspect="1"/>
          </p:cNvPicPr>
          <p:nvPr/>
        </p:nvPicPr>
        <p:blipFill>
          <a:blip r:embed="rId4"/>
          <a:srcRect l="-127" t="79121" r="127" b="1099"/>
          <a:stretch>
            <a:fillRect/>
          </a:stretch>
        </p:blipFill>
        <p:spPr>
          <a:xfrm>
            <a:off x="1050925" y="2693035"/>
            <a:ext cx="4823460" cy="490855"/>
          </a:xfrm>
          <a:prstGeom prst="rect">
            <a:avLst/>
          </a:prstGeom>
        </p:spPr>
      </p:pic>
      <p:pic>
        <p:nvPicPr>
          <p:cNvPr id="6" name="图片 5" descr="2022-02-06 23:12:53.445000"/>
          <p:cNvPicPr>
            <a:picLocks noChangeAspect="1"/>
          </p:cNvPicPr>
          <p:nvPr/>
        </p:nvPicPr>
        <p:blipFill>
          <a:blip r:embed="rId4"/>
          <a:srcRect l="880" t="86406" r="16560" b="-2535"/>
          <a:stretch>
            <a:fillRect/>
          </a:stretch>
        </p:blipFill>
        <p:spPr>
          <a:xfrm>
            <a:off x="1051560" y="1579245"/>
            <a:ext cx="4518660" cy="3784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椭圆 6"/>
          <p:cNvSpPr/>
          <p:nvPr/>
        </p:nvSpPr>
        <p:spPr>
          <a:xfrm>
            <a:off x="5384087" y="1459209"/>
            <a:ext cx="1929877" cy="1929877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-807511" y="563665"/>
            <a:ext cx="477014" cy="477014"/>
          </a:xfrm>
          <a:prstGeom prst="ellipse">
            <a:avLst/>
          </a:prstGeom>
          <a:solidFill>
            <a:srgbClr val="F7E9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-807511" y="1455830"/>
            <a:ext cx="477014" cy="477014"/>
          </a:xfrm>
          <a:prstGeom prst="ellipse">
            <a:avLst/>
          </a:prstGeom>
          <a:solidFill>
            <a:srgbClr val="F4D1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-807511" y="2347995"/>
            <a:ext cx="477014" cy="477014"/>
          </a:xfrm>
          <a:prstGeom prst="ellipse">
            <a:avLst/>
          </a:prstGeom>
          <a:solidFill>
            <a:srgbClr val="7787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-807511" y="3240159"/>
            <a:ext cx="477014" cy="477014"/>
          </a:xfrm>
          <a:prstGeom prst="ellipse">
            <a:avLst/>
          </a:prstGeom>
          <a:solidFill>
            <a:srgbClr val="A0B0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-807511" y="4132323"/>
            <a:ext cx="477014" cy="477014"/>
          </a:xfrm>
          <a:prstGeom prst="ellipse">
            <a:avLst/>
          </a:prstGeom>
          <a:solidFill>
            <a:srgbClr val="C9D2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1" name="椭圆 20"/>
          <p:cNvSpPr/>
          <p:nvPr/>
        </p:nvSpPr>
        <p:spPr>
          <a:xfrm>
            <a:off x="7836421" y="-394388"/>
            <a:ext cx="2197265" cy="2197265"/>
          </a:xfrm>
          <a:prstGeom prst="ellipse">
            <a:avLst/>
          </a:prstGeom>
          <a:solidFill>
            <a:srgbClr val="7787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6292646" y="3615378"/>
            <a:ext cx="2038210" cy="2038210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8083405" y="2850102"/>
            <a:ext cx="673979" cy="67397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7" name="椭圆 26"/>
          <p:cNvSpPr/>
          <p:nvPr/>
        </p:nvSpPr>
        <p:spPr>
          <a:xfrm>
            <a:off x="393996" y="-243597"/>
            <a:ext cx="916465" cy="91646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8" name="椭圆 27"/>
          <p:cNvSpPr/>
          <p:nvPr/>
        </p:nvSpPr>
        <p:spPr>
          <a:xfrm>
            <a:off x="-190611" y="4331467"/>
            <a:ext cx="1169214" cy="1169214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0" name="椭圆 29"/>
          <p:cNvSpPr/>
          <p:nvPr/>
        </p:nvSpPr>
        <p:spPr>
          <a:xfrm>
            <a:off x="4865658" y="3809246"/>
            <a:ext cx="769442" cy="76944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215153" y="274405"/>
            <a:ext cx="8713694" cy="4594690"/>
          </a:xfrm>
          <a:prstGeom prst="rect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6" name="矩形 35"/>
          <p:cNvSpPr/>
          <p:nvPr/>
        </p:nvSpPr>
        <p:spPr>
          <a:xfrm rot="5400000">
            <a:off x="-848148" y="1598602"/>
            <a:ext cx="2172390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zh-CN" sz="1600" kern="0">
                <a:solidFill>
                  <a:prstClr val="black">
                    <a:lumMod val="65000"/>
                    <a:lumOff val="35000"/>
                  </a:prstClr>
                </a:solidFill>
                <a:cs typeface="+mn-ea"/>
                <a:sym typeface="+mn-lt"/>
              </a:rPr>
              <a:t>SUMMARY REPORT </a:t>
            </a:r>
            <a:endParaRPr lang="zh-CN" altLang="en-US">
              <a:cs typeface="+mn-ea"/>
              <a:sym typeface="+mn-lt"/>
            </a:endParaRPr>
          </a:p>
        </p:txBody>
      </p:sp>
      <p:sp>
        <p:nvSpPr>
          <p:cNvPr id="38" name="椭圆 37"/>
          <p:cNvSpPr/>
          <p:nvPr/>
        </p:nvSpPr>
        <p:spPr>
          <a:xfrm>
            <a:off x="6933284" y="473990"/>
            <a:ext cx="460508" cy="4605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157127" y="1547609"/>
            <a:ext cx="944880" cy="7010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608965">
              <a:defRPr/>
            </a:pPr>
            <a:r>
              <a:rPr kumimoji="1" lang="zh-CN" altLang="en-US" sz="2000" b="1" kern="0" dirty="0">
                <a:solidFill>
                  <a:schemeClr val="accent3"/>
                </a:solidFill>
                <a:cs typeface="+mn-ea"/>
                <a:sym typeface="+mn-lt"/>
              </a:rPr>
              <a:t>小标题</a:t>
            </a:r>
            <a:endParaRPr kumimoji="1" lang="zh-CN" altLang="en-US" sz="2000" b="1" kern="0" dirty="0">
              <a:solidFill>
                <a:schemeClr val="accent3"/>
              </a:solidFill>
              <a:cs typeface="+mn-ea"/>
              <a:sym typeface="+mn-lt"/>
            </a:endParaRPr>
          </a:p>
          <a:p>
            <a:pPr lvl="0" defTabSz="608965">
              <a:defRPr/>
            </a:pPr>
            <a:endParaRPr kumimoji="1" lang="zh-CN" altLang="en-US" sz="2000" b="1" kern="0" dirty="0">
              <a:solidFill>
                <a:schemeClr val="accent3"/>
              </a:solidFill>
              <a:cs typeface="+mn-ea"/>
              <a:sym typeface="+mn-lt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1157127" y="1888165"/>
            <a:ext cx="1916259" cy="252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608965">
              <a:defRPr/>
            </a:pPr>
            <a:r>
              <a:rPr kumimoji="1" lang="zh-CN" altLang="en-US" sz="1050" kern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输入内容</a:t>
            </a:r>
            <a:endParaRPr kumimoji="1" lang="zh-CN" altLang="en-US" sz="1050" kern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4" name="椭圆 23"/>
          <p:cNvSpPr/>
          <p:nvPr/>
        </p:nvSpPr>
        <p:spPr>
          <a:xfrm>
            <a:off x="564759" y="1436812"/>
            <a:ext cx="450667" cy="450667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574284" y="1462208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608965">
              <a:defRPr/>
            </a:pPr>
            <a:r>
              <a:rPr kumimoji="1" lang="zh-CN" altLang="en-US" sz="2000" b="1" kern="0">
                <a:solidFill>
                  <a:schemeClr val="bg1"/>
                </a:solidFill>
                <a:cs typeface="+mn-ea"/>
                <a:sym typeface="+mn-lt"/>
              </a:rPr>
              <a:t>壹</a:t>
            </a:r>
            <a:endParaRPr kumimoji="1" lang="zh-CN" altLang="en-US" sz="2000" b="1" kern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5" name="椭圆 44"/>
          <p:cNvSpPr/>
          <p:nvPr/>
        </p:nvSpPr>
        <p:spPr>
          <a:xfrm>
            <a:off x="555234" y="2322826"/>
            <a:ext cx="450667" cy="450667"/>
          </a:xfrm>
          <a:prstGeom prst="ellipse">
            <a:avLst/>
          </a:prstGeom>
          <a:solidFill>
            <a:schemeClr val="accent5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574284" y="2348222"/>
            <a:ext cx="441146" cy="400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none" rtlCol="0">
            <a:spAutoFit/>
          </a:bodyPr>
          <a:lstStyle/>
          <a:p>
            <a:pPr lvl="0" algn="ctr" defTabSz="608965">
              <a:defRPr/>
            </a:pPr>
            <a:r>
              <a:rPr kumimoji="1" lang="zh-CN" altLang="en-US" sz="2000" b="1" kern="0">
                <a:solidFill>
                  <a:schemeClr val="bg1"/>
                </a:solidFill>
                <a:cs typeface="+mn-ea"/>
                <a:sym typeface="+mn-lt"/>
              </a:rPr>
              <a:t>贰</a:t>
            </a:r>
            <a:endParaRPr kumimoji="1" lang="zh-CN" altLang="en-US" sz="2000" b="1" kern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9" name="椭圆 48"/>
          <p:cNvSpPr/>
          <p:nvPr/>
        </p:nvSpPr>
        <p:spPr>
          <a:xfrm>
            <a:off x="555234" y="3189992"/>
            <a:ext cx="450667" cy="450667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574283" y="3215388"/>
            <a:ext cx="4411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608965">
              <a:defRPr/>
            </a:pPr>
            <a:r>
              <a:rPr kumimoji="1" lang="zh-CN" altLang="en-US" sz="2000" b="1" kern="0">
                <a:solidFill>
                  <a:schemeClr val="bg1"/>
                </a:solidFill>
                <a:cs typeface="+mn-ea"/>
                <a:sym typeface="+mn-lt"/>
              </a:rPr>
              <a:t>叁</a:t>
            </a:r>
            <a:endParaRPr kumimoji="1" lang="zh-CN" altLang="en-US" sz="2000" b="1" kern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55" name="文本框 54"/>
          <p:cNvSpPr txBox="1"/>
          <p:nvPr/>
        </p:nvSpPr>
        <p:spPr>
          <a:xfrm>
            <a:off x="5671327" y="1776232"/>
            <a:ext cx="1313180" cy="769441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lvl="0" defTabSz="685800">
              <a:defRPr sz="4400" b="1" kern="0">
                <a:solidFill>
                  <a:schemeClr val="accent3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目录</a:t>
            </a:r>
            <a:endParaRPr lang="zh-CN" altLang="en-US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6" name="文本框 55"/>
          <p:cNvSpPr txBox="1"/>
          <p:nvPr/>
        </p:nvSpPr>
        <p:spPr>
          <a:xfrm>
            <a:off x="5515836" y="2495913"/>
            <a:ext cx="16241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608965">
              <a:defRPr/>
            </a:pPr>
            <a:r>
              <a:rPr kumimoji="1" lang="en-US" altLang="zh-CN" sz="2000" b="1" kern="0">
                <a:solidFill>
                  <a:schemeClr val="bg1"/>
                </a:solidFill>
                <a:cs typeface="+mn-ea"/>
                <a:sym typeface="+mn-lt"/>
              </a:rPr>
              <a:t>CONTENTS</a:t>
            </a:r>
            <a:endParaRPr kumimoji="1" lang="zh-CN" altLang="en-US" sz="2000" b="1" kern="0">
              <a:solidFill>
                <a:schemeClr val="bg1"/>
              </a:solidFill>
              <a:cs typeface="+mn-ea"/>
              <a:sym typeface="+mn-lt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6169209" y="2990398"/>
            <a:ext cx="317417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1156970" y="2248535"/>
            <a:ext cx="944880" cy="7010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608965">
              <a:defRPr/>
            </a:pPr>
            <a:r>
              <a:rPr kumimoji="1" lang="zh-CN" altLang="en-US" sz="2000" b="1" kern="0" dirty="0">
                <a:solidFill>
                  <a:schemeClr val="accent3"/>
                </a:solidFill>
                <a:cs typeface="+mn-ea"/>
                <a:sym typeface="+mn-lt"/>
              </a:rPr>
              <a:t>小标题</a:t>
            </a:r>
            <a:endParaRPr kumimoji="1" lang="zh-CN" altLang="en-US" sz="2000" b="1" kern="0" dirty="0">
              <a:solidFill>
                <a:schemeClr val="accent3"/>
              </a:solidFill>
              <a:cs typeface="+mn-ea"/>
              <a:sym typeface="+mn-lt"/>
            </a:endParaRPr>
          </a:p>
          <a:p>
            <a:pPr lvl="0" defTabSz="608965">
              <a:defRPr/>
            </a:pPr>
            <a:endParaRPr kumimoji="1" lang="zh-CN" altLang="en-US" sz="2000" b="1" kern="0" dirty="0">
              <a:solidFill>
                <a:schemeClr val="accent3"/>
              </a:solidFill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156970" y="3016250"/>
            <a:ext cx="944880" cy="7010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608965">
              <a:defRPr/>
            </a:pPr>
            <a:r>
              <a:rPr kumimoji="1" lang="zh-CN" altLang="en-US" sz="2000" b="1" kern="0" dirty="0">
                <a:solidFill>
                  <a:schemeClr val="accent3"/>
                </a:solidFill>
                <a:cs typeface="+mn-ea"/>
                <a:sym typeface="+mn-lt"/>
              </a:rPr>
              <a:t>小标题</a:t>
            </a:r>
            <a:endParaRPr kumimoji="1" lang="zh-CN" altLang="en-US" sz="2000" b="1" kern="0" dirty="0">
              <a:solidFill>
                <a:schemeClr val="accent3"/>
              </a:solidFill>
              <a:cs typeface="+mn-ea"/>
              <a:sym typeface="+mn-lt"/>
            </a:endParaRPr>
          </a:p>
          <a:p>
            <a:pPr lvl="0" defTabSz="608965">
              <a:defRPr/>
            </a:pPr>
            <a:endParaRPr kumimoji="1" lang="zh-CN" altLang="en-US" sz="2000" b="1" kern="0" dirty="0">
              <a:solidFill>
                <a:schemeClr val="accent3"/>
              </a:solidFill>
              <a:cs typeface="+mn-ea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156970" y="2644775"/>
            <a:ext cx="1916430" cy="252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608965">
              <a:defRPr/>
            </a:pPr>
            <a:r>
              <a:rPr kumimoji="1" lang="zh-CN" altLang="en-US" sz="1050" kern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输入内容</a:t>
            </a:r>
            <a:endParaRPr kumimoji="1" lang="zh-CN" altLang="en-US" sz="1050" kern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156970" y="3389630"/>
            <a:ext cx="1916430" cy="252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608965">
              <a:defRPr/>
            </a:pPr>
            <a:r>
              <a:rPr kumimoji="1" lang="zh-CN" altLang="en-US" sz="1050" kern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输入内容</a:t>
            </a:r>
            <a:endParaRPr kumimoji="1" lang="zh-CN" altLang="en-US" sz="1050" kern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10" name="图片 9" descr="/private/var/mobile/Containers/Data/Application/8E63146F-BADC-4135-BE85-24154FBC5B36/tmp/insert_image_tmp_dir/2022-02-04 11:12:06.982000.png2022-02-04 11:12:06.982000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7534593" y="386715"/>
            <a:ext cx="1297305" cy="3238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-807511" y="563665"/>
            <a:ext cx="477014" cy="477014"/>
          </a:xfrm>
          <a:prstGeom prst="ellipse">
            <a:avLst/>
          </a:prstGeom>
          <a:solidFill>
            <a:srgbClr val="F7E9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-807511" y="1455830"/>
            <a:ext cx="477014" cy="477014"/>
          </a:xfrm>
          <a:prstGeom prst="ellipse">
            <a:avLst/>
          </a:prstGeom>
          <a:solidFill>
            <a:srgbClr val="F4D1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-807511" y="2347995"/>
            <a:ext cx="477014" cy="477014"/>
          </a:xfrm>
          <a:prstGeom prst="ellipse">
            <a:avLst/>
          </a:prstGeom>
          <a:solidFill>
            <a:srgbClr val="7787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-807511" y="3240159"/>
            <a:ext cx="477014" cy="477014"/>
          </a:xfrm>
          <a:prstGeom prst="ellipse">
            <a:avLst/>
          </a:prstGeom>
          <a:solidFill>
            <a:srgbClr val="A0B0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-807511" y="4132323"/>
            <a:ext cx="477014" cy="477014"/>
          </a:xfrm>
          <a:prstGeom prst="ellipse">
            <a:avLst/>
          </a:prstGeom>
          <a:solidFill>
            <a:srgbClr val="C9D2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1" name="椭圆 20"/>
          <p:cNvSpPr/>
          <p:nvPr/>
        </p:nvSpPr>
        <p:spPr>
          <a:xfrm>
            <a:off x="7836421" y="-394388"/>
            <a:ext cx="2197265" cy="2197265"/>
          </a:xfrm>
          <a:prstGeom prst="ellipse">
            <a:avLst/>
          </a:prstGeom>
          <a:solidFill>
            <a:srgbClr val="7787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6292646" y="3615378"/>
            <a:ext cx="2038210" cy="2038210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8083405" y="2850102"/>
            <a:ext cx="673979" cy="67397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7" name="椭圆 26"/>
          <p:cNvSpPr/>
          <p:nvPr/>
        </p:nvSpPr>
        <p:spPr>
          <a:xfrm>
            <a:off x="393996" y="-243597"/>
            <a:ext cx="916465" cy="91646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8" name="椭圆 27"/>
          <p:cNvSpPr/>
          <p:nvPr/>
        </p:nvSpPr>
        <p:spPr>
          <a:xfrm>
            <a:off x="-190611" y="4331467"/>
            <a:ext cx="1169214" cy="1169214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0" name="椭圆 29"/>
          <p:cNvSpPr/>
          <p:nvPr/>
        </p:nvSpPr>
        <p:spPr>
          <a:xfrm>
            <a:off x="4865658" y="3809246"/>
            <a:ext cx="769442" cy="76944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215153" y="274405"/>
            <a:ext cx="8713694" cy="4594690"/>
          </a:xfrm>
          <a:prstGeom prst="rect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6" name="矩形 35"/>
          <p:cNvSpPr/>
          <p:nvPr/>
        </p:nvSpPr>
        <p:spPr>
          <a:xfrm rot="5400000">
            <a:off x="-848148" y="1598602"/>
            <a:ext cx="2172390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zh-CN" sz="1600" kern="0">
                <a:solidFill>
                  <a:prstClr val="black">
                    <a:lumMod val="65000"/>
                    <a:lumOff val="35000"/>
                  </a:prstClr>
                </a:solidFill>
                <a:cs typeface="+mn-ea"/>
                <a:sym typeface="+mn-lt"/>
              </a:rPr>
              <a:t>SUMMARY REPORT </a:t>
            </a:r>
            <a:endParaRPr lang="zh-CN" altLang="en-US">
              <a:cs typeface="+mn-ea"/>
              <a:sym typeface="+mn-lt"/>
            </a:endParaRPr>
          </a:p>
        </p:txBody>
      </p:sp>
      <p:sp>
        <p:nvSpPr>
          <p:cNvPr id="38" name="椭圆 37"/>
          <p:cNvSpPr/>
          <p:nvPr/>
        </p:nvSpPr>
        <p:spPr>
          <a:xfrm>
            <a:off x="6355614" y="993263"/>
            <a:ext cx="460508" cy="4605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2" name="PA_矩形 7"/>
          <p:cNvSpPr/>
          <p:nvPr>
            <p:custDataLst>
              <p:tags r:id="rId1"/>
            </p:custDataLst>
          </p:nvPr>
        </p:nvSpPr>
        <p:spPr>
          <a:xfrm>
            <a:off x="985104" y="1900254"/>
            <a:ext cx="1859280" cy="762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685800">
              <a:defRPr/>
            </a:pPr>
            <a:r>
              <a:rPr lang="zh-CN" altLang="en-US" sz="4400" b="1" kern="0">
                <a:solidFill>
                  <a:schemeClr val="accent3"/>
                </a:solidFill>
                <a:cs typeface="+mn-ea"/>
                <a:sym typeface="+mn-lt"/>
              </a:rPr>
              <a:t>小标题</a:t>
            </a:r>
            <a:endParaRPr lang="en-US" altLang="zh-CN" sz="4400" b="1" kern="0">
              <a:solidFill>
                <a:schemeClr val="accent3"/>
              </a:solidFill>
              <a:cs typeface="+mn-ea"/>
              <a:sym typeface="+mn-lt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985104" y="2635081"/>
            <a:ext cx="4859232" cy="3314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150000"/>
              </a:lnSpc>
              <a:defRPr/>
            </a:pPr>
            <a:r>
              <a:rPr lang="zh-CN" altLang="en-US" sz="1050" kern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输入内容</a:t>
            </a:r>
            <a:endParaRPr lang="zh-CN" altLang="en-US" sz="1050" kern="0">
              <a:solidFill>
                <a:schemeClr val="bg1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4" name="矩形: 圆角 23"/>
          <p:cNvSpPr/>
          <p:nvPr/>
        </p:nvSpPr>
        <p:spPr>
          <a:xfrm>
            <a:off x="1051875" y="3357305"/>
            <a:ext cx="1229619" cy="228855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>
                <a:cs typeface="+mn-ea"/>
                <a:sym typeface="+mn-lt"/>
              </a:rPr>
              <a:t>第一单元</a:t>
            </a:r>
            <a:endParaRPr lang="zh-CN" altLang="en-US" sz="1200">
              <a:cs typeface="+mn-ea"/>
              <a:sym typeface="+mn-lt"/>
            </a:endParaRPr>
          </a:p>
        </p:txBody>
      </p:sp>
      <p:sp>
        <p:nvSpPr>
          <p:cNvPr id="29" name="PA_矩形 8"/>
          <p:cNvSpPr/>
          <p:nvPr>
            <p:custDataLst>
              <p:tags r:id="rId2"/>
            </p:custDataLst>
          </p:nvPr>
        </p:nvSpPr>
        <p:spPr>
          <a:xfrm>
            <a:off x="985104" y="1561700"/>
            <a:ext cx="5584329" cy="3352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685800">
              <a:defRPr/>
            </a:pPr>
            <a:r>
              <a:rPr lang="zh-CN" altLang="en-US" sz="1600" kern="0">
                <a:solidFill>
                  <a:schemeClr val="accent3"/>
                </a:solidFill>
                <a:cs typeface="+mn-ea"/>
                <a:sym typeface="+mn-lt"/>
              </a:rPr>
              <a:t>输入内容</a:t>
            </a:r>
            <a:endParaRPr lang="zh-CN" altLang="en-US" sz="1600" kern="0">
              <a:solidFill>
                <a:schemeClr val="accent3"/>
              </a:solidFill>
              <a:cs typeface="+mn-ea"/>
              <a:sym typeface="+mn-lt"/>
            </a:endParaRPr>
          </a:p>
        </p:txBody>
      </p:sp>
      <p:pic>
        <p:nvPicPr>
          <p:cNvPr id="2" name="图片 1" descr="/private/var/mobile/Containers/Data/Application/8E63146F-BADC-4135-BE85-24154FBC5B36/tmp/insert_image_tmp_dir/2022-02-04 11:12:06.982000.png2022-02-04 11:12:06.98200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534593" y="386715"/>
            <a:ext cx="1297305" cy="3238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A_矩形 7"/>
          <p:cNvSpPr/>
          <p:nvPr>
            <p:custDataLst>
              <p:tags r:id="rId1"/>
            </p:custDataLst>
          </p:nvPr>
        </p:nvSpPr>
        <p:spPr>
          <a:xfrm>
            <a:off x="3557324" y="279419"/>
            <a:ext cx="2031325" cy="457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0" cap="none" spc="0" normalizeH="0" baseline="0" noProof="0">
                <a:ln>
                  <a:noFill/>
                </a:ln>
                <a:solidFill>
                  <a:srgbClr val="7787A0"/>
                </a:solidFill>
                <a:effectLst/>
                <a:uLnTx/>
                <a:uFillTx/>
                <a:cs typeface="+mn-ea"/>
                <a:sym typeface="+mn-lt"/>
              </a:rPr>
              <a:t>标题</a:t>
            </a:r>
            <a:endParaRPr kumimoji="0" lang="zh-CN" altLang="en-US" sz="2400" b="1" i="0" u="none" strike="noStrike" kern="0" cap="none" spc="0" normalizeH="0" baseline="0" noProof="0">
              <a:ln>
                <a:noFill/>
              </a:ln>
              <a:solidFill>
                <a:srgbClr val="7787A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0" name="PA_矩形 8"/>
          <p:cNvSpPr/>
          <p:nvPr>
            <p:custDataLst>
              <p:tags r:id="rId2"/>
            </p:custDataLst>
          </p:nvPr>
        </p:nvSpPr>
        <p:spPr>
          <a:xfrm>
            <a:off x="3682357" y="723867"/>
            <a:ext cx="1781258" cy="251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685800">
              <a:defRPr/>
            </a:pPr>
            <a:r>
              <a:rPr lang="zh-CN" altLang="en-US" sz="1050" kern="0">
                <a:solidFill>
                  <a:srgbClr val="7787A0"/>
                </a:solidFill>
                <a:cs typeface="+mn-ea"/>
                <a:sym typeface="+mn-lt"/>
              </a:rPr>
              <a:t>输入内容</a:t>
            </a:r>
            <a:endParaRPr lang="zh-CN" altLang="en-US" sz="1050" kern="0">
              <a:solidFill>
                <a:srgbClr val="7787A0"/>
              </a:solidFill>
              <a:cs typeface="+mn-ea"/>
              <a:sym typeface="+mn-lt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4381353" y="1003308"/>
            <a:ext cx="381295" cy="0"/>
          </a:xfrm>
          <a:prstGeom prst="line">
            <a:avLst/>
          </a:prstGeom>
          <a:ln w="28575">
            <a:solidFill>
              <a:srgbClr val="7787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文本框 33" descr="e7d195523061f1c09e9d68d7cf438b91ef959ecb14fc25d26BBA7F7DBC18E55DFF4014AF651F0BF2569D4B6C1DA7F1A4683A481403BD872FC687266AD13265C1DE7C373772FD8728ABDD69ADD03BFF5BE2862BC891DBB79E0B47DAFC0B20EFAF77608A7FC7FF92CC026D93F7E06FB9001E334F7BA7038BEE38ADC10C0B12CB951E4686096DFFE0E7FF8AE1243663E330F405F91E3FFEC22E"/>
          <p:cNvSpPr txBox="1"/>
          <p:nvPr/>
        </p:nvSpPr>
        <p:spPr>
          <a:xfrm>
            <a:off x="333097" y="1651337"/>
            <a:ext cx="2776756" cy="51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chemeClr val="accent3"/>
                </a:solidFill>
                <a:cs typeface="+mn-ea"/>
                <a:sym typeface="+mn-lt"/>
              </a:rPr>
              <a:t>标题</a:t>
            </a:r>
            <a:endParaRPr lang="zh-CN" altLang="en-US" sz="2800" b="1">
              <a:solidFill>
                <a:schemeClr val="accent3"/>
              </a:solidFill>
              <a:cs typeface="+mn-ea"/>
              <a:sym typeface="+mn-lt"/>
            </a:endParaRPr>
          </a:p>
        </p:txBody>
      </p:sp>
      <p:sp>
        <p:nvSpPr>
          <p:cNvPr id="35" name="矩形 34" descr="e7d195523061f1c09e9d68d7cf438b91ef959ecb14fc25d26BBA7F7DBC18E55DFF4014AF651F0BF2569D4B6C1DA7F1A4683A481403BD872FC687266AD13265C1DE7C373772FD8728ABDD69ADD03BFF5BE2862BC891DBB79E0B47DAFC0B20EFAF77608A7FC7FF92CC026D93F7E06FB9001E334F7BA7038BEE38ADC10C0B12CB951E4686096DFFE0E7FF8AE1243663E330F405F91E3FFEC22E"/>
          <p:cNvSpPr/>
          <p:nvPr/>
        </p:nvSpPr>
        <p:spPr>
          <a:xfrm>
            <a:off x="333096" y="2174557"/>
            <a:ext cx="4238904" cy="331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05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输入内容</a:t>
            </a:r>
            <a:endParaRPr lang="zh-CN" altLang="en-US" sz="105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7" name="矩形: 圆角 36"/>
          <p:cNvSpPr/>
          <p:nvPr/>
        </p:nvSpPr>
        <p:spPr>
          <a:xfrm>
            <a:off x="425988" y="3643013"/>
            <a:ext cx="935452" cy="240628"/>
          </a:xfrm>
          <a:prstGeom prst="roundRect">
            <a:avLst>
              <a:gd name="adj" fmla="val 50000"/>
            </a:avLst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>
                <a:cs typeface="+mn-ea"/>
                <a:sym typeface="+mn-lt"/>
              </a:rPr>
              <a:t>click</a:t>
            </a:r>
            <a:endParaRPr lang="zh-CN" altLang="en-US" sz="1400">
              <a:cs typeface="+mn-ea"/>
              <a:sym typeface="+mn-lt"/>
            </a:endParaRPr>
          </a:p>
        </p:txBody>
      </p:sp>
      <p:pic>
        <p:nvPicPr>
          <p:cNvPr id="5" name="图片 4" descr="2022-02-03 21:05:03.9190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2500" y="1212215"/>
            <a:ext cx="3767455" cy="2512060"/>
          </a:xfrm>
          <a:prstGeom prst="rect">
            <a:avLst/>
          </a:prstGeom>
        </p:spPr>
      </p:pic>
      <p:pic>
        <p:nvPicPr>
          <p:cNvPr id="2" name="图片 1" descr="2022-02-03 21:03:47.751000"/>
          <p:cNvPicPr>
            <a:picLocks noChangeAspect="1"/>
          </p:cNvPicPr>
          <p:nvPr/>
        </p:nvPicPr>
        <p:blipFill>
          <a:blip r:embed="rId4"/>
          <a:srcRect l="3175" t="92" r="3067" b="6150"/>
          <a:stretch>
            <a:fillRect/>
          </a:stretch>
        </p:blipFill>
        <p:spPr>
          <a:xfrm>
            <a:off x="4572000" y="1572260"/>
            <a:ext cx="3623310" cy="2415540"/>
          </a:xfrm>
          <a:prstGeom prst="rect">
            <a:avLst/>
          </a:prstGeom>
        </p:spPr>
      </p:pic>
      <p:pic>
        <p:nvPicPr>
          <p:cNvPr id="6" name="图片 5" descr="/private/var/mobile/Containers/Data/Application/8E63146F-BADC-4135-BE85-24154FBC5B36/tmp/insert_image_tmp_dir/2022-02-04 11:12:06.982000.png2022-02-04 11:12:06.98200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534593" y="386715"/>
            <a:ext cx="1297305" cy="3238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/private/var/mobile/Containers/Data/Application/8E63146F-BADC-4135-BE85-24154FBC5B36/tmp/insert_image_tmp_dir/2022-02-03 21:11:28.734000.png2022-02-03 21:11:28.734000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817606" y="1692112"/>
            <a:ext cx="2210775" cy="1473200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813183" y="3312593"/>
            <a:ext cx="2216052" cy="262094"/>
          </a:xfrm>
          <a:prstGeom prst="rect">
            <a:avLst/>
          </a:prstGeom>
          <a:solidFill>
            <a:srgbClr val="7787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317" tIns="35159" rIns="70317" bIns="35159" rtlCol="0" anchor="ctr"/>
          <a:lstStyle/>
          <a:p>
            <a:pPr algn="ctr" defTabSz="468630">
              <a:defRPr/>
            </a:pPr>
            <a:r>
              <a:rPr lang="zh-CN" altLang="en-US" sz="1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输入标题</a:t>
            </a:r>
            <a:endParaRPr lang="zh-CN" altLang="en-US" sz="1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974014" y="3710582"/>
            <a:ext cx="1946029" cy="298450"/>
          </a:xfrm>
          <a:prstGeom prst="rect">
            <a:avLst/>
          </a:prstGeom>
        </p:spPr>
        <p:txBody>
          <a:bodyPr wrap="square" lIns="70317" tIns="35159" rIns="70317" bIns="35159">
            <a:spAutoFit/>
          </a:bodyPr>
          <a:lstStyle/>
          <a:p>
            <a:pPr algn="ctr" defTabSz="468630">
              <a:lnSpc>
                <a:spcPct val="150000"/>
              </a:lnSpc>
              <a:buClr>
                <a:srgbClr val="E7E6E6">
                  <a:lumMod val="10000"/>
                </a:srgbClr>
              </a:buClr>
              <a:defRPr/>
            </a:pPr>
            <a:r>
              <a:rPr lang="zh-CN" altLang="en-US" sz="1000" dirty="0">
                <a:solidFill>
                  <a:prstClr val="black">
                    <a:lumMod val="85000"/>
                    <a:lumOff val="15000"/>
                  </a:prstClr>
                </a:solidFill>
                <a:latin typeface="+mn-ea"/>
                <a:cs typeface="+mn-ea"/>
                <a:sym typeface="+mn-lt"/>
              </a:rPr>
              <a:t>输入内容</a:t>
            </a:r>
            <a:endParaRPr lang="zh-CN" altLang="en-US" sz="1000" dirty="0">
              <a:solidFill>
                <a:prstClr val="black">
                  <a:lumMod val="85000"/>
                  <a:lumOff val="15000"/>
                </a:prstClr>
              </a:solidFill>
              <a:latin typeface="+mn-ea"/>
              <a:cs typeface="+mn-ea"/>
              <a:sym typeface="+mn-lt"/>
            </a:endParaRPr>
          </a:p>
        </p:txBody>
      </p:sp>
      <p:pic>
        <p:nvPicPr>
          <p:cNvPr id="14" name="图片 13" descr="/private/var/mobile/Containers/Data/Application/8E63146F-BADC-4135-BE85-24154FBC5B36/tmp/insert_image_tmp_dir/2022-02-03 21:11:53.744000.png2022-02-03 21:11:53.744000"/>
          <p:cNvPicPr>
            <a:picLocks noChangeAspect="1"/>
          </p:cNvPicPr>
          <p:nvPr/>
        </p:nvPicPr>
        <p:blipFill>
          <a:blip r:embed="rId2"/>
          <a:srcRect l="213" r="5824" b="6037"/>
          <a:stretch>
            <a:fillRect/>
          </a:stretch>
        </p:blipFill>
        <p:spPr>
          <a:xfrm>
            <a:off x="3395980" y="1695450"/>
            <a:ext cx="2232660" cy="1475105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3388451" y="3312593"/>
            <a:ext cx="2216052" cy="26209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317" tIns="35159" rIns="70317" bIns="35159" rtlCol="0" anchor="ctr"/>
          <a:lstStyle/>
          <a:p>
            <a:pPr algn="ctr" defTabSz="468630">
              <a:defRPr/>
            </a:pPr>
            <a:r>
              <a:rPr lang="zh-CN" altLang="en-US" sz="1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输入标题</a:t>
            </a:r>
            <a:endParaRPr lang="zh-CN" altLang="en-US" sz="1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3549283" y="3710582"/>
            <a:ext cx="1946029" cy="298450"/>
          </a:xfrm>
          <a:prstGeom prst="rect">
            <a:avLst/>
          </a:prstGeom>
        </p:spPr>
        <p:txBody>
          <a:bodyPr wrap="square" lIns="70317" tIns="35159" rIns="70317" bIns="35159">
            <a:spAutoFit/>
          </a:bodyPr>
          <a:lstStyle/>
          <a:p>
            <a:pPr algn="ctr" defTabSz="468630">
              <a:lnSpc>
                <a:spcPct val="150000"/>
              </a:lnSpc>
              <a:buClr>
                <a:srgbClr val="E7E6E6">
                  <a:lumMod val="10000"/>
                </a:srgbClr>
              </a:buClr>
              <a:defRPr/>
            </a:pPr>
            <a:r>
              <a:rPr lang="zh-CN" altLang="en-US" sz="1000" dirty="0">
                <a:solidFill>
                  <a:prstClr val="black">
                    <a:lumMod val="85000"/>
                    <a:lumOff val="15000"/>
                  </a:prstClr>
                </a:solidFill>
                <a:latin typeface="+mn-ea"/>
                <a:cs typeface="+mn-ea"/>
                <a:sym typeface="+mn-lt"/>
              </a:rPr>
              <a:t>输入内容</a:t>
            </a:r>
            <a:endParaRPr lang="zh-CN" altLang="en-US" sz="100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+mn-ea"/>
              <a:cs typeface="+mn-ea"/>
              <a:sym typeface="+mn-lt"/>
            </a:endParaRPr>
          </a:p>
        </p:txBody>
      </p:sp>
      <p:pic>
        <p:nvPicPr>
          <p:cNvPr id="17" name="图片 16" descr="/private/var/mobile/Containers/Data/Application/8E63146F-BADC-4135-BE85-24154FBC5B36/tmp/insert_image_tmp_dir/2022-02-03 21:14:38.788000.png2022-02-03 21:14:38.78800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049010" y="1691640"/>
            <a:ext cx="2212340" cy="1474470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6051003" y="3312593"/>
            <a:ext cx="2216052" cy="26209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317" tIns="35159" rIns="70317" bIns="35159" rtlCol="0" anchor="ctr"/>
          <a:lstStyle/>
          <a:p>
            <a:pPr algn="ctr" defTabSz="468630">
              <a:defRPr/>
            </a:pPr>
            <a:r>
              <a:rPr lang="zh-CN" altLang="en-US" sz="1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输入标题</a:t>
            </a:r>
            <a:endParaRPr lang="zh-CN" altLang="en-US" sz="1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6191236" y="3710582"/>
            <a:ext cx="1946029" cy="298450"/>
          </a:xfrm>
          <a:prstGeom prst="rect">
            <a:avLst/>
          </a:prstGeom>
        </p:spPr>
        <p:txBody>
          <a:bodyPr wrap="square" lIns="70317" tIns="35159" rIns="70317" bIns="35159">
            <a:spAutoFit/>
          </a:bodyPr>
          <a:lstStyle/>
          <a:p>
            <a:pPr algn="ctr" defTabSz="468630">
              <a:lnSpc>
                <a:spcPct val="150000"/>
              </a:lnSpc>
              <a:buClr>
                <a:srgbClr val="E7E6E6">
                  <a:lumMod val="10000"/>
                </a:srgbClr>
              </a:buClr>
              <a:defRPr/>
            </a:pPr>
            <a:r>
              <a:rPr lang="zh-CN" altLang="en-US" sz="1000" dirty="0">
                <a:solidFill>
                  <a:prstClr val="black">
                    <a:lumMod val="85000"/>
                    <a:lumOff val="15000"/>
                  </a:prstClr>
                </a:solidFill>
                <a:latin typeface="+mn-ea"/>
                <a:cs typeface="+mn-ea"/>
                <a:sym typeface="+mn-lt"/>
              </a:rPr>
              <a:t>输入内容</a:t>
            </a:r>
            <a:endParaRPr lang="zh-CN" altLang="en-US" sz="1000" dirty="0">
              <a:solidFill>
                <a:prstClr val="black">
                  <a:lumMod val="85000"/>
                  <a:lumOff val="15000"/>
                </a:prstClr>
              </a:solidFill>
              <a:latin typeface="+mn-ea"/>
              <a:cs typeface="+mn-ea"/>
              <a:sym typeface="+mn-lt"/>
            </a:endParaRPr>
          </a:p>
        </p:txBody>
      </p:sp>
      <p:cxnSp>
        <p:nvCxnSpPr>
          <p:cNvPr id="22" name="直接连接符 21"/>
          <p:cNvCxnSpPr/>
          <p:nvPr/>
        </p:nvCxnSpPr>
        <p:spPr>
          <a:xfrm>
            <a:off x="4381353" y="1003308"/>
            <a:ext cx="381295" cy="0"/>
          </a:xfrm>
          <a:prstGeom prst="line">
            <a:avLst/>
          </a:prstGeom>
          <a:ln w="28575">
            <a:solidFill>
              <a:srgbClr val="7787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PA_矩形 7"/>
          <p:cNvSpPr/>
          <p:nvPr>
            <p:custDataLst>
              <p:tags r:id="rId4"/>
            </p:custDataLst>
          </p:nvPr>
        </p:nvSpPr>
        <p:spPr>
          <a:xfrm>
            <a:off x="3557324" y="279419"/>
            <a:ext cx="2031325" cy="457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0" cap="none" spc="0" normalizeH="0" baseline="0" noProof="0">
                <a:ln>
                  <a:noFill/>
                </a:ln>
                <a:solidFill>
                  <a:srgbClr val="7787A0"/>
                </a:solidFill>
                <a:effectLst/>
                <a:uLnTx/>
                <a:uFillTx/>
                <a:cs typeface="+mn-ea"/>
                <a:sym typeface="+mn-lt"/>
              </a:rPr>
              <a:t>标题</a:t>
            </a:r>
            <a:endParaRPr kumimoji="0" lang="zh-CN" altLang="en-US" sz="2400" b="1" i="0" u="none" strike="noStrike" kern="0" cap="none" spc="0" normalizeH="0" baseline="0" noProof="0">
              <a:ln>
                <a:noFill/>
              </a:ln>
              <a:solidFill>
                <a:srgbClr val="7787A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" name="PA_矩形 8"/>
          <p:cNvSpPr/>
          <p:nvPr>
            <p:custDataLst>
              <p:tags r:id="rId5"/>
            </p:custDataLst>
          </p:nvPr>
        </p:nvSpPr>
        <p:spPr>
          <a:xfrm>
            <a:off x="3682357" y="723867"/>
            <a:ext cx="1781258" cy="251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685800">
              <a:defRPr/>
            </a:pPr>
            <a:r>
              <a:rPr lang="zh-CN" altLang="en-US" sz="1050" kern="0">
                <a:solidFill>
                  <a:srgbClr val="7787A0"/>
                </a:solidFill>
                <a:cs typeface="+mn-ea"/>
                <a:sym typeface="+mn-lt"/>
              </a:rPr>
              <a:t>输入内容</a:t>
            </a:r>
            <a:endParaRPr lang="zh-CN" altLang="en-US" sz="1050" kern="0">
              <a:solidFill>
                <a:srgbClr val="7787A0"/>
              </a:solidFill>
              <a:cs typeface="+mn-ea"/>
              <a:sym typeface="+mn-lt"/>
            </a:endParaRPr>
          </a:p>
        </p:txBody>
      </p:sp>
      <p:pic>
        <p:nvPicPr>
          <p:cNvPr id="5" name="图片 4" descr="/private/var/mobile/Containers/Data/Application/8E63146F-BADC-4135-BE85-24154FBC5B36/tmp/insert_image_tmp_dir/2022-02-04 11:12:06.982000.png2022-02-04 11:12:06.98200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534593" y="386715"/>
            <a:ext cx="1297305" cy="3238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/>
        </p:nvCxnSpPr>
        <p:spPr>
          <a:xfrm>
            <a:off x="4381353" y="1003308"/>
            <a:ext cx="381295" cy="0"/>
          </a:xfrm>
          <a:prstGeom prst="line">
            <a:avLst/>
          </a:prstGeom>
          <a:ln w="28575">
            <a:solidFill>
              <a:srgbClr val="7787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椭圆 1"/>
          <p:cNvSpPr/>
          <p:nvPr/>
        </p:nvSpPr>
        <p:spPr>
          <a:xfrm>
            <a:off x="786643" y="1534114"/>
            <a:ext cx="1183341" cy="1183341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529541" y="3239052"/>
            <a:ext cx="1697545" cy="3314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7E6E6">
                  <a:lumMod val="10000"/>
                </a:srgbClr>
              </a:buClr>
              <a:buSzTx/>
              <a:buFontTx/>
              <a:buNone/>
              <a:defRPr/>
            </a:pPr>
            <a:r>
              <a:rPr kumimoji="0" lang="zh-CN" altLang="en-US" sz="1050" b="0" i="0" u="none" strike="noStrike" kern="1200" cap="none" spc="0" normalizeH="0" baseline="0" noProof="0" err="1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输入内容</a:t>
            </a:r>
            <a:endParaRPr kumimoji="0" lang="zh-CN" altLang="en-US" sz="1050" b="0" i="0" u="none" strike="noStrike" kern="1200" cap="none" spc="0" normalizeH="0" baseline="0" noProof="0" err="1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875612" y="2900498"/>
            <a:ext cx="10054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cs typeface="+mn-ea"/>
                <a:sym typeface="+mn-lt"/>
              </a:rPr>
              <a:t>工作概述</a:t>
            </a:r>
            <a:endParaRPr kumimoji="0" lang="zh-CN" altLang="en-US" sz="1600" b="1" i="0" u="none" strike="noStrike" kern="1200" cap="none" spc="0" normalizeH="0" baseline="0" noProof="0">
              <a:ln>
                <a:noFill/>
              </a:ln>
              <a:solidFill>
                <a:schemeClr val="accent3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2895314" y="1534114"/>
            <a:ext cx="1183341" cy="1183341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2638212" y="3239052"/>
            <a:ext cx="1697545" cy="3314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7E6E6">
                  <a:lumMod val="10000"/>
                </a:srgbClr>
              </a:buClr>
              <a:buSzTx/>
              <a:buFontTx/>
              <a:buNone/>
              <a:defRPr/>
            </a:pPr>
            <a:r>
              <a:rPr lang="zh-CN" altLang="en-US" sz="1050" noProof="0" err="1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输入内容</a:t>
            </a:r>
            <a:endParaRPr kumimoji="0" lang="zh-CN" altLang="en-US" sz="1050" b="0" i="0" u="none" strike="noStrike" kern="1200" cap="none" spc="0" normalizeH="0" baseline="0" noProof="0" err="1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2984283" y="2900498"/>
            <a:ext cx="10054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cs typeface="+mn-ea"/>
                <a:sym typeface="+mn-lt"/>
              </a:rPr>
              <a:t>工作概述</a:t>
            </a:r>
            <a:endParaRPr kumimoji="0" lang="zh-CN" altLang="en-US" sz="1600" b="1" i="0" u="none" strike="noStrike" kern="1200" cap="none" spc="0" normalizeH="0" baseline="0" noProof="0">
              <a:ln>
                <a:noFill/>
              </a:ln>
              <a:solidFill>
                <a:schemeClr val="accent3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9" name="椭圆 28"/>
          <p:cNvSpPr/>
          <p:nvPr/>
        </p:nvSpPr>
        <p:spPr>
          <a:xfrm>
            <a:off x="5092954" y="1534114"/>
            <a:ext cx="1183341" cy="1183341"/>
          </a:xfrm>
          <a:prstGeom prst="ellipse">
            <a:avLst/>
          </a:prstGeom>
          <a:solidFill>
            <a:schemeClr val="tx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4835852" y="3239052"/>
            <a:ext cx="1697545" cy="3314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7E6E6">
                  <a:lumMod val="10000"/>
                </a:srgbClr>
              </a:buClr>
              <a:buSzTx/>
              <a:buFontTx/>
              <a:buNone/>
              <a:defRPr/>
            </a:pPr>
            <a:r>
              <a:rPr lang="zh-CN" altLang="en-US" sz="1050" noProof="0" err="1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输入内容</a:t>
            </a:r>
            <a:endParaRPr kumimoji="0" lang="zh-CN" altLang="en-US" sz="1050" b="0" i="0" u="none" strike="noStrike" kern="1200" cap="none" spc="0" normalizeH="0" baseline="0" noProof="0" err="1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5181923" y="2900498"/>
            <a:ext cx="10054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cs typeface="+mn-ea"/>
                <a:sym typeface="+mn-lt"/>
              </a:rPr>
              <a:t>工作概述</a:t>
            </a:r>
            <a:endParaRPr kumimoji="0" lang="zh-CN" altLang="en-US" sz="1600" b="1" i="0" u="none" strike="noStrike" kern="1200" cap="none" spc="0" normalizeH="0" baseline="0" noProof="0">
              <a:ln>
                <a:noFill/>
              </a:ln>
              <a:solidFill>
                <a:schemeClr val="accent3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2" name="椭圆 31"/>
          <p:cNvSpPr/>
          <p:nvPr/>
        </p:nvSpPr>
        <p:spPr>
          <a:xfrm>
            <a:off x="7290440" y="1534114"/>
            <a:ext cx="1183341" cy="118334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7033338" y="3239052"/>
            <a:ext cx="1697545" cy="3314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7E6E6">
                  <a:lumMod val="10000"/>
                </a:srgbClr>
              </a:buClr>
              <a:buSzTx/>
              <a:buFontTx/>
              <a:buNone/>
              <a:defRPr/>
            </a:pPr>
            <a:r>
              <a:rPr lang="zh-CN" altLang="en-US" sz="1050" noProof="0" err="1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输入内容</a:t>
            </a:r>
            <a:endParaRPr kumimoji="0" lang="zh-CN" altLang="en-US" sz="1050" b="0" i="0" u="none" strike="noStrike" kern="1200" cap="none" spc="0" normalizeH="0" baseline="0" noProof="0" err="1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7379409" y="2900498"/>
            <a:ext cx="10054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cs typeface="+mn-ea"/>
                <a:sym typeface="+mn-lt"/>
              </a:rPr>
              <a:t>工作概述</a:t>
            </a:r>
            <a:endParaRPr kumimoji="0" lang="zh-CN" altLang="en-US" sz="1600" b="1" i="0" u="none" strike="noStrike" kern="1200" cap="none" spc="0" normalizeH="0" baseline="0" noProof="0">
              <a:ln>
                <a:noFill/>
              </a:ln>
              <a:solidFill>
                <a:schemeClr val="accent3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19" name="Group 112"/>
          <p:cNvGrpSpPr/>
          <p:nvPr/>
        </p:nvGrpSpPr>
        <p:grpSpPr>
          <a:xfrm>
            <a:off x="5431783" y="1888908"/>
            <a:ext cx="505681" cy="473753"/>
            <a:chOff x="5368132" y="3540125"/>
            <a:chExt cx="465138" cy="435769"/>
          </a:xfrm>
          <a:solidFill>
            <a:schemeClr val="bg1"/>
          </a:solidFill>
        </p:grpSpPr>
        <p:sp>
          <p:nvSpPr>
            <p:cNvPr id="21" name="AutoShape 110"/>
            <p:cNvSpPr/>
            <p:nvPr/>
          </p:nvSpPr>
          <p:spPr bwMode="auto">
            <a:xfrm>
              <a:off x="5426869" y="3598069"/>
              <a:ext cx="347663" cy="23256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699" y="20255"/>
                  </a:moveTo>
                  <a:lnTo>
                    <a:pt x="899" y="20255"/>
                  </a:lnTo>
                  <a:lnTo>
                    <a:pt x="899" y="1350"/>
                  </a:lnTo>
                  <a:lnTo>
                    <a:pt x="20699" y="1350"/>
                  </a:lnTo>
                  <a:cubicBezTo>
                    <a:pt x="20699" y="1350"/>
                    <a:pt x="20699" y="20255"/>
                    <a:pt x="20699" y="20255"/>
                  </a:cubicBezTo>
                  <a:close/>
                  <a:moveTo>
                    <a:pt x="20699" y="0"/>
                  </a:moveTo>
                  <a:lnTo>
                    <a:pt x="899" y="5"/>
                  </a:lnTo>
                  <a:cubicBezTo>
                    <a:pt x="402" y="5"/>
                    <a:pt x="0" y="603"/>
                    <a:pt x="0" y="1350"/>
                  </a:cubicBezTo>
                  <a:lnTo>
                    <a:pt x="0" y="20249"/>
                  </a:lnTo>
                  <a:cubicBezTo>
                    <a:pt x="0" y="20996"/>
                    <a:pt x="402" y="21599"/>
                    <a:pt x="899" y="21599"/>
                  </a:cubicBezTo>
                  <a:lnTo>
                    <a:pt x="20699" y="21599"/>
                  </a:lnTo>
                  <a:cubicBezTo>
                    <a:pt x="21197" y="21599"/>
                    <a:pt x="21600" y="20996"/>
                    <a:pt x="21600" y="20249"/>
                  </a:cubicBezTo>
                  <a:lnTo>
                    <a:pt x="21600" y="1350"/>
                  </a:lnTo>
                  <a:cubicBezTo>
                    <a:pt x="21600" y="603"/>
                    <a:pt x="21197" y="0"/>
                    <a:pt x="20699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2" name="AutoShape 111"/>
            <p:cNvSpPr/>
            <p:nvPr/>
          </p:nvSpPr>
          <p:spPr bwMode="auto">
            <a:xfrm>
              <a:off x="5368132" y="3540125"/>
              <a:ext cx="465138" cy="43576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49" y="16562"/>
                  </a:moveTo>
                  <a:cubicBezTo>
                    <a:pt x="20249" y="16959"/>
                    <a:pt x="19946" y="17282"/>
                    <a:pt x="19575" y="17282"/>
                  </a:cubicBezTo>
                  <a:lnTo>
                    <a:pt x="13499" y="17282"/>
                  </a:lnTo>
                  <a:lnTo>
                    <a:pt x="8099" y="17282"/>
                  </a:lnTo>
                  <a:lnTo>
                    <a:pt x="2024" y="17282"/>
                  </a:lnTo>
                  <a:cubicBezTo>
                    <a:pt x="1651" y="17282"/>
                    <a:pt x="1349" y="16959"/>
                    <a:pt x="1349" y="16562"/>
                  </a:cubicBezTo>
                  <a:lnTo>
                    <a:pt x="1349" y="2160"/>
                  </a:lnTo>
                  <a:cubicBezTo>
                    <a:pt x="1349" y="1762"/>
                    <a:pt x="1651" y="1440"/>
                    <a:pt x="2024" y="1440"/>
                  </a:cubicBezTo>
                  <a:lnTo>
                    <a:pt x="19575" y="1440"/>
                  </a:lnTo>
                  <a:cubicBezTo>
                    <a:pt x="19946" y="1440"/>
                    <a:pt x="20249" y="1762"/>
                    <a:pt x="20249" y="2160"/>
                  </a:cubicBezTo>
                  <a:cubicBezTo>
                    <a:pt x="20249" y="2160"/>
                    <a:pt x="20249" y="16562"/>
                    <a:pt x="20249" y="16562"/>
                  </a:cubicBezTo>
                  <a:close/>
                  <a:moveTo>
                    <a:pt x="19575" y="0"/>
                  </a:moveTo>
                  <a:lnTo>
                    <a:pt x="2024" y="0"/>
                  </a:lnTo>
                  <a:cubicBezTo>
                    <a:pt x="905" y="0"/>
                    <a:pt x="0" y="966"/>
                    <a:pt x="0" y="2160"/>
                  </a:cubicBezTo>
                  <a:lnTo>
                    <a:pt x="0" y="16562"/>
                  </a:lnTo>
                  <a:cubicBezTo>
                    <a:pt x="0" y="17753"/>
                    <a:pt x="903" y="18718"/>
                    <a:pt x="2018" y="18721"/>
                  </a:cubicBezTo>
                  <a:lnTo>
                    <a:pt x="8774" y="18721"/>
                  </a:lnTo>
                  <a:lnTo>
                    <a:pt x="8774" y="19597"/>
                  </a:lnTo>
                  <a:lnTo>
                    <a:pt x="4561" y="20181"/>
                  </a:lnTo>
                  <a:cubicBezTo>
                    <a:pt x="4260" y="20262"/>
                    <a:pt x="4049" y="20549"/>
                    <a:pt x="4049" y="20879"/>
                  </a:cubicBezTo>
                  <a:cubicBezTo>
                    <a:pt x="4049" y="21277"/>
                    <a:pt x="4351" y="21599"/>
                    <a:pt x="4724" y="21599"/>
                  </a:cubicBezTo>
                  <a:lnTo>
                    <a:pt x="16874" y="21599"/>
                  </a:lnTo>
                  <a:cubicBezTo>
                    <a:pt x="17248" y="21599"/>
                    <a:pt x="17549" y="21277"/>
                    <a:pt x="17549" y="20879"/>
                  </a:cubicBezTo>
                  <a:cubicBezTo>
                    <a:pt x="17549" y="20549"/>
                    <a:pt x="17339" y="20262"/>
                    <a:pt x="17038" y="20181"/>
                  </a:cubicBezTo>
                  <a:lnTo>
                    <a:pt x="12824" y="19597"/>
                  </a:lnTo>
                  <a:lnTo>
                    <a:pt x="12824" y="18721"/>
                  </a:lnTo>
                  <a:lnTo>
                    <a:pt x="19581" y="18721"/>
                  </a:lnTo>
                  <a:cubicBezTo>
                    <a:pt x="20696" y="18718"/>
                    <a:pt x="21600" y="17753"/>
                    <a:pt x="21600" y="16562"/>
                  </a:cubicBezTo>
                  <a:lnTo>
                    <a:pt x="21600" y="2160"/>
                  </a:lnTo>
                  <a:cubicBezTo>
                    <a:pt x="21600" y="966"/>
                    <a:pt x="20692" y="0"/>
                    <a:pt x="19575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23" name="AutoShape 112"/>
          <p:cNvSpPr/>
          <p:nvPr/>
        </p:nvSpPr>
        <p:spPr bwMode="auto">
          <a:xfrm>
            <a:off x="3223103" y="1873649"/>
            <a:ext cx="506502" cy="504270"/>
          </a:xfrm>
          <a:custGeom>
            <a:avLst/>
            <a:gdLst>
              <a:gd name="T0" fmla="*/ 10510 w 21020"/>
              <a:gd name="T1" fmla="*/ 10800 h 21600"/>
              <a:gd name="T2" fmla="*/ 10510 w 21020"/>
              <a:gd name="T3" fmla="*/ 10800 h 21600"/>
              <a:gd name="T4" fmla="*/ 10510 w 21020"/>
              <a:gd name="T5" fmla="*/ 10800 h 21600"/>
              <a:gd name="T6" fmla="*/ 10510 w 2102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020" h="21600">
                <a:moveTo>
                  <a:pt x="18846" y="7946"/>
                </a:moveTo>
                <a:lnTo>
                  <a:pt x="17740" y="9091"/>
                </a:lnTo>
                <a:cubicBezTo>
                  <a:pt x="17740" y="8939"/>
                  <a:pt x="17758" y="8792"/>
                  <a:pt x="17744" y="8636"/>
                </a:cubicBezTo>
                <a:cubicBezTo>
                  <a:pt x="17629" y="7331"/>
                  <a:pt x="17036" y="6068"/>
                  <a:pt x="16074" y="5080"/>
                </a:cubicBezTo>
                <a:cubicBezTo>
                  <a:pt x="15004" y="3980"/>
                  <a:pt x="13585" y="3348"/>
                  <a:pt x="12180" y="3345"/>
                </a:cubicBezTo>
                <a:lnTo>
                  <a:pt x="13268" y="2218"/>
                </a:lnTo>
                <a:cubicBezTo>
                  <a:pt x="13812" y="1659"/>
                  <a:pt x="14572" y="1350"/>
                  <a:pt x="15403" y="1350"/>
                </a:cubicBezTo>
                <a:cubicBezTo>
                  <a:pt x="16460" y="1350"/>
                  <a:pt x="17546" y="1840"/>
                  <a:pt x="18381" y="2696"/>
                </a:cubicBezTo>
                <a:cubicBezTo>
                  <a:pt x="19165" y="3500"/>
                  <a:pt x="19631" y="4499"/>
                  <a:pt x="19698" y="5510"/>
                </a:cubicBezTo>
                <a:cubicBezTo>
                  <a:pt x="19760" y="6453"/>
                  <a:pt x="19457" y="7317"/>
                  <a:pt x="18846" y="7946"/>
                </a:cubicBezTo>
                <a:moveTo>
                  <a:pt x="5828" y="19329"/>
                </a:moveTo>
                <a:cubicBezTo>
                  <a:pt x="5813" y="18424"/>
                  <a:pt x="5454" y="17481"/>
                  <a:pt x="4730" y="16739"/>
                </a:cubicBezTo>
                <a:cubicBezTo>
                  <a:pt x="4046" y="16034"/>
                  <a:pt x="3150" y="15628"/>
                  <a:pt x="2257" y="15592"/>
                </a:cubicBezTo>
                <a:lnTo>
                  <a:pt x="2911" y="13157"/>
                </a:lnTo>
                <a:cubicBezTo>
                  <a:pt x="2959" y="12995"/>
                  <a:pt x="3052" y="12835"/>
                  <a:pt x="3168" y="12695"/>
                </a:cubicBezTo>
                <a:cubicBezTo>
                  <a:pt x="4485" y="11726"/>
                  <a:pt x="6512" y="12012"/>
                  <a:pt x="7920" y="13460"/>
                </a:cubicBezTo>
                <a:cubicBezTo>
                  <a:pt x="9409" y="14990"/>
                  <a:pt x="9639" y="17230"/>
                  <a:pt x="8492" y="18568"/>
                </a:cubicBezTo>
                <a:cubicBezTo>
                  <a:pt x="8416" y="18609"/>
                  <a:pt x="8339" y="18648"/>
                  <a:pt x="8256" y="18675"/>
                </a:cubicBezTo>
                <a:cubicBezTo>
                  <a:pt x="8256" y="18675"/>
                  <a:pt x="5828" y="19329"/>
                  <a:pt x="5828" y="19329"/>
                </a:cubicBezTo>
                <a:close/>
                <a:moveTo>
                  <a:pt x="2737" y="20164"/>
                </a:moveTo>
                <a:cubicBezTo>
                  <a:pt x="2665" y="20181"/>
                  <a:pt x="2443" y="20239"/>
                  <a:pt x="2291" y="20249"/>
                </a:cubicBezTo>
                <a:cubicBezTo>
                  <a:pt x="1751" y="20244"/>
                  <a:pt x="1313" y="19792"/>
                  <a:pt x="1313" y="19237"/>
                </a:cubicBezTo>
                <a:cubicBezTo>
                  <a:pt x="1321" y="19124"/>
                  <a:pt x="1365" y="18929"/>
                  <a:pt x="1380" y="18857"/>
                </a:cubicBezTo>
                <a:lnTo>
                  <a:pt x="2071" y="16283"/>
                </a:lnTo>
                <a:cubicBezTo>
                  <a:pt x="2822" y="16261"/>
                  <a:pt x="3630" y="16562"/>
                  <a:pt x="4265" y="17215"/>
                </a:cubicBezTo>
                <a:cubicBezTo>
                  <a:pt x="4911" y="17878"/>
                  <a:pt x="5214" y="18725"/>
                  <a:pt x="5181" y="19504"/>
                </a:cubicBezTo>
                <a:cubicBezTo>
                  <a:pt x="5181" y="19504"/>
                  <a:pt x="2737" y="20164"/>
                  <a:pt x="2737" y="20164"/>
                </a:cubicBezTo>
                <a:close/>
                <a:moveTo>
                  <a:pt x="6888" y="11179"/>
                </a:moveTo>
                <a:cubicBezTo>
                  <a:pt x="6280" y="10927"/>
                  <a:pt x="5642" y="10783"/>
                  <a:pt x="5004" y="10774"/>
                </a:cubicBezTo>
                <a:lnTo>
                  <a:pt x="10063" y="5536"/>
                </a:lnTo>
                <a:cubicBezTo>
                  <a:pt x="10838" y="4759"/>
                  <a:pt x="11966" y="4536"/>
                  <a:pt x="13077" y="4819"/>
                </a:cubicBezTo>
                <a:cubicBezTo>
                  <a:pt x="13077" y="4819"/>
                  <a:pt x="6888" y="11179"/>
                  <a:pt x="6888" y="11179"/>
                </a:cubicBezTo>
                <a:close/>
                <a:moveTo>
                  <a:pt x="9717" y="13672"/>
                </a:moveTo>
                <a:cubicBezTo>
                  <a:pt x="9473" y="13258"/>
                  <a:pt x="9194" y="12859"/>
                  <a:pt x="8848" y="12505"/>
                </a:cubicBezTo>
                <a:cubicBezTo>
                  <a:pt x="8447" y="12093"/>
                  <a:pt x="7986" y="11770"/>
                  <a:pt x="7507" y="11498"/>
                </a:cubicBezTo>
                <a:lnTo>
                  <a:pt x="13767" y="5064"/>
                </a:lnTo>
                <a:cubicBezTo>
                  <a:pt x="14259" y="5288"/>
                  <a:pt x="14729" y="5607"/>
                  <a:pt x="15145" y="6035"/>
                </a:cubicBezTo>
                <a:cubicBezTo>
                  <a:pt x="15500" y="6398"/>
                  <a:pt x="15775" y="6806"/>
                  <a:pt x="15987" y="7229"/>
                </a:cubicBezTo>
                <a:cubicBezTo>
                  <a:pt x="15987" y="7229"/>
                  <a:pt x="9717" y="13672"/>
                  <a:pt x="9717" y="13672"/>
                </a:cubicBezTo>
                <a:close/>
                <a:moveTo>
                  <a:pt x="10519" y="16061"/>
                </a:moveTo>
                <a:cubicBezTo>
                  <a:pt x="10465" y="15452"/>
                  <a:pt x="10298" y="14854"/>
                  <a:pt x="10047" y="14288"/>
                </a:cubicBezTo>
                <a:lnTo>
                  <a:pt x="16257" y="7906"/>
                </a:lnTo>
                <a:cubicBezTo>
                  <a:pt x="16637" y="9140"/>
                  <a:pt x="16442" y="10429"/>
                  <a:pt x="15610" y="11284"/>
                </a:cubicBezTo>
                <a:cubicBezTo>
                  <a:pt x="15604" y="11290"/>
                  <a:pt x="15598" y="11293"/>
                  <a:pt x="15593" y="11298"/>
                </a:cubicBezTo>
                <a:lnTo>
                  <a:pt x="15602" y="11306"/>
                </a:lnTo>
                <a:lnTo>
                  <a:pt x="10525" y="16565"/>
                </a:lnTo>
                <a:cubicBezTo>
                  <a:pt x="10527" y="16397"/>
                  <a:pt x="10534" y="16232"/>
                  <a:pt x="10519" y="16061"/>
                </a:cubicBezTo>
                <a:moveTo>
                  <a:pt x="19308" y="1741"/>
                </a:moveTo>
                <a:cubicBezTo>
                  <a:pt x="18228" y="632"/>
                  <a:pt x="16805" y="0"/>
                  <a:pt x="15403" y="0"/>
                </a:cubicBezTo>
                <a:cubicBezTo>
                  <a:pt x="14220" y="0"/>
                  <a:pt x="13131" y="450"/>
                  <a:pt x="12335" y="1266"/>
                </a:cubicBezTo>
                <a:lnTo>
                  <a:pt x="9138" y="4577"/>
                </a:lnTo>
                <a:cubicBezTo>
                  <a:pt x="9129" y="4585"/>
                  <a:pt x="9118" y="4592"/>
                  <a:pt x="9108" y="4602"/>
                </a:cubicBezTo>
                <a:cubicBezTo>
                  <a:pt x="9103" y="4608"/>
                  <a:pt x="9100" y="4614"/>
                  <a:pt x="9095" y="4620"/>
                </a:cubicBezTo>
                <a:lnTo>
                  <a:pt x="9096" y="4621"/>
                </a:lnTo>
                <a:lnTo>
                  <a:pt x="2310" y="11647"/>
                </a:lnTo>
                <a:cubicBezTo>
                  <a:pt x="1998" y="11966"/>
                  <a:pt x="1771" y="12364"/>
                  <a:pt x="1645" y="12797"/>
                </a:cubicBezTo>
                <a:lnTo>
                  <a:pt x="102" y="18541"/>
                </a:lnTo>
                <a:cubicBezTo>
                  <a:pt x="100" y="18557"/>
                  <a:pt x="0" y="19008"/>
                  <a:pt x="0" y="19237"/>
                </a:cubicBezTo>
                <a:cubicBezTo>
                  <a:pt x="0" y="20541"/>
                  <a:pt x="1030" y="21599"/>
                  <a:pt x="2302" y="21599"/>
                </a:cubicBezTo>
                <a:cubicBezTo>
                  <a:pt x="2554" y="21599"/>
                  <a:pt x="3044" y="21475"/>
                  <a:pt x="3062" y="21473"/>
                </a:cubicBezTo>
                <a:lnTo>
                  <a:pt x="8630" y="19969"/>
                </a:lnTo>
                <a:cubicBezTo>
                  <a:pt x="9054" y="19839"/>
                  <a:pt x="9439" y="19604"/>
                  <a:pt x="9750" y="19283"/>
                </a:cubicBezTo>
                <a:lnTo>
                  <a:pt x="19776" y="8899"/>
                </a:lnTo>
                <a:cubicBezTo>
                  <a:pt x="21600" y="7023"/>
                  <a:pt x="21394" y="3881"/>
                  <a:pt x="19308" y="1741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marL="0" marR="0" lvl="0" indent="0" algn="ctr" defTabSz="22860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cs typeface="+mn-ea"/>
              <a:sym typeface="+mn-lt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1204862" y="1872944"/>
            <a:ext cx="346901" cy="505681"/>
            <a:chOff x="2528974" y="2863357"/>
            <a:chExt cx="246811" cy="359779"/>
          </a:xfrm>
          <a:solidFill>
            <a:schemeClr val="bg1"/>
          </a:solidFill>
        </p:grpSpPr>
        <p:sp>
          <p:nvSpPr>
            <p:cNvPr id="25" name="AutoShape 113"/>
            <p:cNvSpPr/>
            <p:nvPr/>
          </p:nvSpPr>
          <p:spPr bwMode="auto">
            <a:xfrm>
              <a:off x="2528974" y="2863357"/>
              <a:ext cx="246811" cy="35977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5386" y="14175"/>
                  </a:moveTo>
                  <a:lnTo>
                    <a:pt x="6223" y="14175"/>
                  </a:lnTo>
                  <a:cubicBezTo>
                    <a:pt x="5734" y="13446"/>
                    <a:pt x="5147" y="12716"/>
                    <a:pt x="4568" y="12003"/>
                  </a:cubicBezTo>
                  <a:cubicBezTo>
                    <a:pt x="3287" y="10427"/>
                    <a:pt x="1963" y="8797"/>
                    <a:pt x="1963" y="7425"/>
                  </a:cubicBezTo>
                  <a:cubicBezTo>
                    <a:pt x="1963" y="4075"/>
                    <a:pt x="5927" y="1350"/>
                    <a:pt x="10800" y="1350"/>
                  </a:cubicBezTo>
                  <a:cubicBezTo>
                    <a:pt x="15672" y="1350"/>
                    <a:pt x="19636" y="4075"/>
                    <a:pt x="19636" y="7425"/>
                  </a:cubicBezTo>
                  <a:cubicBezTo>
                    <a:pt x="19636" y="8787"/>
                    <a:pt x="18312" y="10425"/>
                    <a:pt x="17029" y="12011"/>
                  </a:cubicBezTo>
                  <a:cubicBezTo>
                    <a:pt x="16455" y="12723"/>
                    <a:pt x="15873" y="13449"/>
                    <a:pt x="15386" y="14175"/>
                  </a:cubicBezTo>
                  <a:moveTo>
                    <a:pt x="10800" y="20249"/>
                  </a:moveTo>
                  <a:cubicBezTo>
                    <a:pt x="9805" y="20249"/>
                    <a:pt x="9347" y="20171"/>
                    <a:pt x="8839" y="19406"/>
                  </a:cubicBezTo>
                  <a:lnTo>
                    <a:pt x="13000" y="19048"/>
                  </a:lnTo>
                  <a:cubicBezTo>
                    <a:pt x="12398" y="20164"/>
                    <a:pt x="11959" y="20249"/>
                    <a:pt x="10800" y="20249"/>
                  </a:cubicBezTo>
                  <a:moveTo>
                    <a:pt x="7595" y="16813"/>
                  </a:moveTo>
                  <a:cubicBezTo>
                    <a:pt x="7417" y="16407"/>
                    <a:pt x="7215" y="15978"/>
                    <a:pt x="6991" y="15525"/>
                  </a:cubicBezTo>
                  <a:lnTo>
                    <a:pt x="14616" y="15525"/>
                  </a:lnTo>
                  <a:cubicBezTo>
                    <a:pt x="14496" y="15767"/>
                    <a:pt x="14375" y="16010"/>
                    <a:pt x="14270" y="16239"/>
                  </a:cubicBezTo>
                  <a:cubicBezTo>
                    <a:pt x="14270" y="16239"/>
                    <a:pt x="7595" y="16813"/>
                    <a:pt x="7595" y="16813"/>
                  </a:cubicBezTo>
                  <a:close/>
                  <a:moveTo>
                    <a:pt x="13345" y="18343"/>
                  </a:moveTo>
                  <a:lnTo>
                    <a:pt x="8476" y="18762"/>
                  </a:lnTo>
                  <a:cubicBezTo>
                    <a:pt x="8303" y="18416"/>
                    <a:pt x="8116" y="18011"/>
                    <a:pt x="7890" y="17483"/>
                  </a:cubicBezTo>
                  <a:cubicBezTo>
                    <a:pt x="7887" y="17477"/>
                    <a:pt x="7883" y="17469"/>
                    <a:pt x="7881" y="17462"/>
                  </a:cubicBezTo>
                  <a:lnTo>
                    <a:pt x="13957" y="16941"/>
                  </a:lnTo>
                  <a:cubicBezTo>
                    <a:pt x="13871" y="17140"/>
                    <a:pt x="13778" y="17350"/>
                    <a:pt x="13698" y="17537"/>
                  </a:cubicBezTo>
                  <a:cubicBezTo>
                    <a:pt x="13569" y="17841"/>
                    <a:pt x="13453" y="18104"/>
                    <a:pt x="13345" y="18343"/>
                  </a:cubicBezTo>
                  <a:moveTo>
                    <a:pt x="10800" y="0"/>
                  </a:moveTo>
                  <a:cubicBezTo>
                    <a:pt x="4835" y="0"/>
                    <a:pt x="0" y="3324"/>
                    <a:pt x="0" y="7425"/>
                  </a:cubicBezTo>
                  <a:cubicBezTo>
                    <a:pt x="0" y="10146"/>
                    <a:pt x="3621" y="13029"/>
                    <a:pt x="4939" y="15562"/>
                  </a:cubicBezTo>
                  <a:cubicBezTo>
                    <a:pt x="6906" y="19339"/>
                    <a:pt x="6688" y="21599"/>
                    <a:pt x="10800" y="21599"/>
                  </a:cubicBezTo>
                  <a:cubicBezTo>
                    <a:pt x="14972" y="21599"/>
                    <a:pt x="14692" y="19349"/>
                    <a:pt x="16660" y="15577"/>
                  </a:cubicBezTo>
                  <a:cubicBezTo>
                    <a:pt x="17983" y="13039"/>
                    <a:pt x="21600" y="10124"/>
                    <a:pt x="21600" y="7425"/>
                  </a:cubicBezTo>
                  <a:cubicBezTo>
                    <a:pt x="21600" y="3324"/>
                    <a:pt x="16764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4" name="AutoShape 114"/>
            <p:cNvSpPr/>
            <p:nvPr/>
          </p:nvSpPr>
          <p:spPr bwMode="auto">
            <a:xfrm>
              <a:off x="2584843" y="2919841"/>
              <a:ext cx="73061" cy="7306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9938" y="0"/>
                  </a:moveTo>
                  <a:cubicBezTo>
                    <a:pt x="8943" y="0"/>
                    <a:pt x="0" y="8942"/>
                    <a:pt x="0" y="19938"/>
                  </a:cubicBezTo>
                  <a:cubicBezTo>
                    <a:pt x="0" y="20855"/>
                    <a:pt x="743" y="21600"/>
                    <a:pt x="1661" y="21600"/>
                  </a:cubicBezTo>
                  <a:cubicBezTo>
                    <a:pt x="2579" y="21600"/>
                    <a:pt x="3323" y="20855"/>
                    <a:pt x="3323" y="19938"/>
                  </a:cubicBezTo>
                  <a:cubicBezTo>
                    <a:pt x="3323" y="10777"/>
                    <a:pt x="10777" y="3323"/>
                    <a:pt x="19938" y="3323"/>
                  </a:cubicBezTo>
                  <a:cubicBezTo>
                    <a:pt x="20856" y="3323"/>
                    <a:pt x="21600" y="2578"/>
                    <a:pt x="21600" y="1661"/>
                  </a:cubicBezTo>
                  <a:cubicBezTo>
                    <a:pt x="21600" y="744"/>
                    <a:pt x="20856" y="0"/>
                    <a:pt x="19938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35" name="Group 124"/>
          <p:cNvGrpSpPr/>
          <p:nvPr/>
        </p:nvGrpSpPr>
        <p:grpSpPr>
          <a:xfrm>
            <a:off x="7629269" y="1913071"/>
            <a:ext cx="505682" cy="425427"/>
            <a:chOff x="5368132" y="2625725"/>
            <a:chExt cx="465138" cy="391319"/>
          </a:xfrm>
          <a:solidFill>
            <a:schemeClr val="bg1"/>
          </a:solidFill>
        </p:grpSpPr>
        <p:sp>
          <p:nvSpPr>
            <p:cNvPr id="36" name="AutoShape 120"/>
            <p:cNvSpPr/>
            <p:nvPr/>
          </p:nvSpPr>
          <p:spPr bwMode="auto">
            <a:xfrm>
              <a:off x="5484813" y="2727325"/>
              <a:ext cx="231775" cy="23177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6948" y="16070"/>
                  </a:moveTo>
                  <a:cubicBezTo>
                    <a:pt x="14037" y="19468"/>
                    <a:pt x="8925" y="19859"/>
                    <a:pt x="5529" y="16948"/>
                  </a:cubicBezTo>
                  <a:cubicBezTo>
                    <a:pt x="2130" y="14038"/>
                    <a:pt x="1740" y="8924"/>
                    <a:pt x="4651" y="5527"/>
                  </a:cubicBezTo>
                  <a:cubicBezTo>
                    <a:pt x="7559" y="2131"/>
                    <a:pt x="12674" y="1740"/>
                    <a:pt x="16070" y="4650"/>
                  </a:cubicBezTo>
                  <a:cubicBezTo>
                    <a:pt x="19466" y="7560"/>
                    <a:pt x="19859" y="12673"/>
                    <a:pt x="16948" y="16070"/>
                  </a:cubicBezTo>
                  <a:moveTo>
                    <a:pt x="10800" y="0"/>
                  </a:moveTo>
                  <a:cubicBezTo>
                    <a:pt x="4833" y="0"/>
                    <a:pt x="0" y="4834"/>
                    <a:pt x="0" y="10800"/>
                  </a:cubicBezTo>
                  <a:cubicBezTo>
                    <a:pt x="0" y="16765"/>
                    <a:pt x="4833" y="21599"/>
                    <a:pt x="10800" y="21599"/>
                  </a:cubicBezTo>
                  <a:cubicBezTo>
                    <a:pt x="16764" y="21599"/>
                    <a:pt x="21600" y="16765"/>
                    <a:pt x="21600" y="10800"/>
                  </a:cubicBezTo>
                  <a:cubicBezTo>
                    <a:pt x="21600" y="4834"/>
                    <a:pt x="16764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7" name="AutoShape 121"/>
            <p:cNvSpPr/>
            <p:nvPr/>
          </p:nvSpPr>
          <p:spPr bwMode="auto">
            <a:xfrm>
              <a:off x="5542757" y="2785269"/>
              <a:ext cx="65088" cy="6508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9200" y="0"/>
                  </a:moveTo>
                  <a:cubicBezTo>
                    <a:pt x="8596" y="0"/>
                    <a:pt x="0" y="8596"/>
                    <a:pt x="0" y="19195"/>
                  </a:cubicBezTo>
                  <a:lnTo>
                    <a:pt x="0" y="19199"/>
                  </a:lnTo>
                  <a:cubicBezTo>
                    <a:pt x="0" y="20524"/>
                    <a:pt x="1068" y="21599"/>
                    <a:pt x="2400" y="21599"/>
                  </a:cubicBezTo>
                  <a:cubicBezTo>
                    <a:pt x="3721" y="21599"/>
                    <a:pt x="4800" y="20524"/>
                    <a:pt x="4800" y="19199"/>
                  </a:cubicBezTo>
                  <a:lnTo>
                    <a:pt x="4800" y="19195"/>
                  </a:lnTo>
                  <a:cubicBezTo>
                    <a:pt x="4800" y="11247"/>
                    <a:pt x="11240" y="4799"/>
                    <a:pt x="19200" y="4799"/>
                  </a:cubicBezTo>
                  <a:cubicBezTo>
                    <a:pt x="20521" y="4799"/>
                    <a:pt x="21600" y="3724"/>
                    <a:pt x="21600" y="2399"/>
                  </a:cubicBezTo>
                  <a:cubicBezTo>
                    <a:pt x="21600" y="1075"/>
                    <a:pt x="20521" y="0"/>
                    <a:pt x="192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9" name="AutoShape 122"/>
            <p:cNvSpPr/>
            <p:nvPr/>
          </p:nvSpPr>
          <p:spPr bwMode="auto">
            <a:xfrm>
              <a:off x="5368132" y="2625725"/>
              <a:ext cx="465138" cy="39131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49" y="19199"/>
                  </a:moveTo>
                  <a:cubicBezTo>
                    <a:pt x="20249" y="19642"/>
                    <a:pt x="19948" y="19999"/>
                    <a:pt x="19575" y="19999"/>
                  </a:cubicBezTo>
                  <a:lnTo>
                    <a:pt x="2024" y="19999"/>
                  </a:lnTo>
                  <a:cubicBezTo>
                    <a:pt x="1651" y="19999"/>
                    <a:pt x="1349" y="19642"/>
                    <a:pt x="1349" y="19199"/>
                  </a:cubicBezTo>
                  <a:lnTo>
                    <a:pt x="1349" y="7200"/>
                  </a:lnTo>
                  <a:cubicBezTo>
                    <a:pt x="1349" y="6809"/>
                    <a:pt x="1588" y="6475"/>
                    <a:pt x="1914" y="6411"/>
                  </a:cubicBezTo>
                  <a:lnTo>
                    <a:pt x="5588" y="5684"/>
                  </a:lnTo>
                  <a:lnTo>
                    <a:pt x="6797" y="2103"/>
                  </a:lnTo>
                  <a:cubicBezTo>
                    <a:pt x="6900" y="1799"/>
                    <a:pt x="7148" y="1600"/>
                    <a:pt x="7424" y="1600"/>
                  </a:cubicBezTo>
                  <a:lnTo>
                    <a:pt x="14174" y="1600"/>
                  </a:lnTo>
                  <a:cubicBezTo>
                    <a:pt x="14450" y="1600"/>
                    <a:pt x="14698" y="1799"/>
                    <a:pt x="14801" y="2103"/>
                  </a:cubicBezTo>
                  <a:lnTo>
                    <a:pt x="16010" y="5684"/>
                  </a:lnTo>
                  <a:lnTo>
                    <a:pt x="19685" y="6411"/>
                  </a:lnTo>
                  <a:cubicBezTo>
                    <a:pt x="20011" y="6475"/>
                    <a:pt x="20249" y="6809"/>
                    <a:pt x="20249" y="7200"/>
                  </a:cubicBezTo>
                  <a:cubicBezTo>
                    <a:pt x="20249" y="7200"/>
                    <a:pt x="20249" y="19199"/>
                    <a:pt x="20249" y="19199"/>
                  </a:cubicBezTo>
                  <a:close/>
                  <a:moveTo>
                    <a:pt x="19907" y="4832"/>
                  </a:moveTo>
                  <a:lnTo>
                    <a:pt x="16981" y="4254"/>
                  </a:lnTo>
                  <a:lnTo>
                    <a:pt x="16054" y="1507"/>
                  </a:lnTo>
                  <a:cubicBezTo>
                    <a:pt x="15745" y="591"/>
                    <a:pt x="15006" y="0"/>
                    <a:pt x="14174" y="0"/>
                  </a:cubicBezTo>
                  <a:lnTo>
                    <a:pt x="7424" y="0"/>
                  </a:lnTo>
                  <a:cubicBezTo>
                    <a:pt x="6593" y="0"/>
                    <a:pt x="5854" y="591"/>
                    <a:pt x="5543" y="1509"/>
                  </a:cubicBezTo>
                  <a:lnTo>
                    <a:pt x="4618" y="4254"/>
                  </a:lnTo>
                  <a:lnTo>
                    <a:pt x="1692" y="4832"/>
                  </a:lnTo>
                  <a:cubicBezTo>
                    <a:pt x="711" y="5025"/>
                    <a:pt x="0" y="6020"/>
                    <a:pt x="0" y="7200"/>
                  </a:cubicBezTo>
                  <a:lnTo>
                    <a:pt x="0" y="19199"/>
                  </a:lnTo>
                  <a:cubicBezTo>
                    <a:pt x="0" y="20523"/>
                    <a:pt x="908" y="21600"/>
                    <a:pt x="2024" y="21600"/>
                  </a:cubicBezTo>
                  <a:lnTo>
                    <a:pt x="19575" y="21600"/>
                  </a:lnTo>
                  <a:cubicBezTo>
                    <a:pt x="20691" y="21600"/>
                    <a:pt x="21600" y="20523"/>
                    <a:pt x="21600" y="19199"/>
                  </a:cubicBezTo>
                  <a:lnTo>
                    <a:pt x="21600" y="7200"/>
                  </a:lnTo>
                  <a:cubicBezTo>
                    <a:pt x="21600" y="6020"/>
                    <a:pt x="20888" y="5025"/>
                    <a:pt x="19907" y="4832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3" name="PA_矩形 7"/>
          <p:cNvSpPr/>
          <p:nvPr>
            <p:custDataLst>
              <p:tags r:id="rId1"/>
            </p:custDataLst>
          </p:nvPr>
        </p:nvSpPr>
        <p:spPr>
          <a:xfrm>
            <a:off x="3557324" y="279419"/>
            <a:ext cx="2031325" cy="457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0" cap="none" spc="0" normalizeH="0" baseline="0" noProof="0">
                <a:ln>
                  <a:noFill/>
                </a:ln>
                <a:solidFill>
                  <a:srgbClr val="7787A0"/>
                </a:solidFill>
                <a:effectLst/>
                <a:uLnTx/>
                <a:uFillTx/>
                <a:cs typeface="+mn-ea"/>
                <a:sym typeface="+mn-lt"/>
              </a:rPr>
              <a:t>标题</a:t>
            </a:r>
            <a:endParaRPr kumimoji="0" lang="zh-CN" altLang="en-US" sz="2400" b="1" i="0" u="none" strike="noStrike" kern="0" cap="none" spc="0" normalizeH="0" baseline="0" noProof="0">
              <a:ln>
                <a:noFill/>
              </a:ln>
              <a:solidFill>
                <a:srgbClr val="7787A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" name="PA_矩形 8"/>
          <p:cNvSpPr/>
          <p:nvPr>
            <p:custDataLst>
              <p:tags r:id="rId2"/>
            </p:custDataLst>
          </p:nvPr>
        </p:nvSpPr>
        <p:spPr>
          <a:xfrm>
            <a:off x="3682357" y="723867"/>
            <a:ext cx="1781258" cy="251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685800">
              <a:defRPr/>
            </a:pPr>
            <a:r>
              <a:rPr lang="zh-CN" altLang="en-US" sz="1050" kern="0">
                <a:solidFill>
                  <a:srgbClr val="7787A0"/>
                </a:solidFill>
                <a:cs typeface="+mn-ea"/>
                <a:sym typeface="+mn-lt"/>
              </a:rPr>
              <a:t>输入内容</a:t>
            </a:r>
            <a:endParaRPr lang="zh-CN" altLang="en-US" sz="1050" kern="0">
              <a:solidFill>
                <a:srgbClr val="7787A0"/>
              </a:solidFill>
              <a:cs typeface="+mn-ea"/>
              <a:sym typeface="+mn-lt"/>
            </a:endParaRPr>
          </a:p>
        </p:txBody>
      </p:sp>
      <p:pic>
        <p:nvPicPr>
          <p:cNvPr id="7" name="图片 6" descr="/private/var/mobile/Containers/Data/Application/8E63146F-BADC-4135-BE85-24154FBC5B36/tmp/insert_image_tmp_dir/2022-02-04 11:12:06.982000.png2022-02-04 11:12:06.98200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534593" y="386715"/>
            <a:ext cx="1297305" cy="3238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-807511" y="563665"/>
            <a:ext cx="477014" cy="477014"/>
          </a:xfrm>
          <a:prstGeom prst="ellipse">
            <a:avLst/>
          </a:prstGeom>
          <a:solidFill>
            <a:srgbClr val="F7E9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-807511" y="1455830"/>
            <a:ext cx="477014" cy="477014"/>
          </a:xfrm>
          <a:prstGeom prst="ellipse">
            <a:avLst/>
          </a:prstGeom>
          <a:solidFill>
            <a:srgbClr val="F4D1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-807511" y="2347995"/>
            <a:ext cx="477014" cy="477014"/>
          </a:xfrm>
          <a:prstGeom prst="ellipse">
            <a:avLst/>
          </a:prstGeom>
          <a:solidFill>
            <a:srgbClr val="7787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-807511" y="3240159"/>
            <a:ext cx="477014" cy="477014"/>
          </a:xfrm>
          <a:prstGeom prst="ellipse">
            <a:avLst/>
          </a:prstGeom>
          <a:solidFill>
            <a:srgbClr val="A0B0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-807511" y="4132323"/>
            <a:ext cx="477014" cy="477014"/>
          </a:xfrm>
          <a:prstGeom prst="ellipse">
            <a:avLst/>
          </a:prstGeom>
          <a:solidFill>
            <a:srgbClr val="C9D2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1" name="椭圆 20"/>
          <p:cNvSpPr/>
          <p:nvPr/>
        </p:nvSpPr>
        <p:spPr>
          <a:xfrm>
            <a:off x="7836421" y="-394388"/>
            <a:ext cx="2197265" cy="2197265"/>
          </a:xfrm>
          <a:prstGeom prst="ellipse">
            <a:avLst/>
          </a:prstGeom>
          <a:solidFill>
            <a:srgbClr val="7787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6292646" y="3615378"/>
            <a:ext cx="2038210" cy="2038210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8083405" y="2850102"/>
            <a:ext cx="673979" cy="67397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7" name="椭圆 26"/>
          <p:cNvSpPr/>
          <p:nvPr/>
        </p:nvSpPr>
        <p:spPr>
          <a:xfrm>
            <a:off x="393996" y="-243597"/>
            <a:ext cx="916465" cy="91646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8" name="椭圆 27"/>
          <p:cNvSpPr/>
          <p:nvPr/>
        </p:nvSpPr>
        <p:spPr>
          <a:xfrm>
            <a:off x="-190611" y="4331467"/>
            <a:ext cx="1169214" cy="1169214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0" name="椭圆 29"/>
          <p:cNvSpPr/>
          <p:nvPr/>
        </p:nvSpPr>
        <p:spPr>
          <a:xfrm>
            <a:off x="4865658" y="3809246"/>
            <a:ext cx="769442" cy="76944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215153" y="274405"/>
            <a:ext cx="8713694" cy="4594690"/>
          </a:xfrm>
          <a:prstGeom prst="rect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6" name="矩形 35"/>
          <p:cNvSpPr/>
          <p:nvPr/>
        </p:nvSpPr>
        <p:spPr>
          <a:xfrm rot="5400000">
            <a:off x="-848148" y="1598602"/>
            <a:ext cx="2172390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zh-CN" sz="1600" kern="0">
                <a:solidFill>
                  <a:prstClr val="black">
                    <a:lumMod val="65000"/>
                    <a:lumOff val="35000"/>
                  </a:prstClr>
                </a:solidFill>
                <a:cs typeface="+mn-ea"/>
                <a:sym typeface="+mn-lt"/>
              </a:rPr>
              <a:t>SUMMARY REPORT </a:t>
            </a:r>
            <a:endParaRPr lang="zh-CN" altLang="en-US">
              <a:cs typeface="+mn-ea"/>
              <a:sym typeface="+mn-lt"/>
            </a:endParaRPr>
          </a:p>
        </p:txBody>
      </p:sp>
      <p:sp>
        <p:nvSpPr>
          <p:cNvPr id="38" name="椭圆 37"/>
          <p:cNvSpPr/>
          <p:nvPr/>
        </p:nvSpPr>
        <p:spPr>
          <a:xfrm>
            <a:off x="6355614" y="993263"/>
            <a:ext cx="460508" cy="4605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2" name="PA_矩形 7"/>
          <p:cNvSpPr/>
          <p:nvPr>
            <p:custDataLst>
              <p:tags r:id="rId1"/>
            </p:custDataLst>
          </p:nvPr>
        </p:nvSpPr>
        <p:spPr>
          <a:xfrm>
            <a:off x="985104" y="1900254"/>
            <a:ext cx="1859280" cy="762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685800">
              <a:defRPr/>
            </a:pPr>
            <a:r>
              <a:rPr lang="zh-CN" altLang="en-US" sz="4400" b="1" kern="0">
                <a:solidFill>
                  <a:schemeClr val="accent3"/>
                </a:solidFill>
                <a:cs typeface="+mn-ea"/>
                <a:sym typeface="+mn-lt"/>
              </a:rPr>
              <a:t>小标题</a:t>
            </a:r>
            <a:endParaRPr lang="en-US" altLang="zh-CN" sz="4400" b="1" kern="0">
              <a:solidFill>
                <a:schemeClr val="accent3"/>
              </a:solidFill>
              <a:cs typeface="+mn-ea"/>
              <a:sym typeface="+mn-lt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985104" y="2635081"/>
            <a:ext cx="4859232" cy="3314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150000"/>
              </a:lnSpc>
              <a:defRPr/>
            </a:pPr>
            <a:r>
              <a:rPr lang="zh-CN" altLang="en-US" sz="1050" noProof="0" err="1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输入内容</a:t>
            </a:r>
            <a:endParaRPr lang="zh-CN" altLang="en-US" sz="1050" kern="0" noProof="0" err="1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4" name="矩形: 圆角 23"/>
          <p:cNvSpPr/>
          <p:nvPr/>
        </p:nvSpPr>
        <p:spPr>
          <a:xfrm>
            <a:off x="1051875" y="3357305"/>
            <a:ext cx="1229619" cy="228855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>
                <a:cs typeface="+mn-ea"/>
                <a:sym typeface="+mn-lt"/>
              </a:rPr>
              <a:t>第二单元</a:t>
            </a:r>
            <a:endParaRPr lang="zh-CN" altLang="en-US" sz="1200">
              <a:cs typeface="+mn-ea"/>
              <a:sym typeface="+mn-lt"/>
            </a:endParaRPr>
          </a:p>
        </p:txBody>
      </p:sp>
      <p:sp>
        <p:nvSpPr>
          <p:cNvPr id="29" name="PA_矩形 8"/>
          <p:cNvSpPr/>
          <p:nvPr>
            <p:custDataLst>
              <p:tags r:id="rId2"/>
            </p:custDataLst>
          </p:nvPr>
        </p:nvSpPr>
        <p:spPr>
          <a:xfrm>
            <a:off x="985104" y="1561700"/>
            <a:ext cx="5584329" cy="3352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685800">
              <a:defRPr/>
            </a:pPr>
            <a:r>
              <a:rPr lang="zh-CN" altLang="en-US" sz="1600" kern="0">
                <a:solidFill>
                  <a:schemeClr val="accent3"/>
                </a:solidFill>
                <a:cs typeface="+mn-ea"/>
                <a:sym typeface="+mn-lt"/>
              </a:rPr>
              <a:t>输入内容</a:t>
            </a:r>
            <a:endParaRPr lang="zh-CN" altLang="en-US" sz="1600" kern="0">
              <a:solidFill>
                <a:schemeClr val="accent3"/>
              </a:solidFill>
              <a:cs typeface="+mn-ea"/>
              <a:sym typeface="+mn-lt"/>
            </a:endParaRPr>
          </a:p>
        </p:txBody>
      </p:sp>
      <p:pic>
        <p:nvPicPr>
          <p:cNvPr id="2" name="图片 1" descr="/private/var/mobile/Containers/Data/Application/8E63146F-BADC-4135-BE85-24154FBC5B36/tmp/insert_image_tmp_dir/2022-02-04 11:12:06.982000.png2022-02-04 11:12:06.98200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534593" y="386715"/>
            <a:ext cx="1297305" cy="3238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/>
        </p:nvCxnSpPr>
        <p:spPr>
          <a:xfrm>
            <a:off x="4381353" y="1003308"/>
            <a:ext cx="381295" cy="0"/>
          </a:xfrm>
          <a:prstGeom prst="line">
            <a:avLst/>
          </a:prstGeom>
          <a:ln w="28575">
            <a:solidFill>
              <a:srgbClr val="7787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图片占位符 25" descr="/private/var/mobile/Containers/Data/Application/8E63146F-BADC-4135-BE85-24154FBC5B36/tmp/insert_image_tmp_dir/2022-02-03 21:16:30.045000.png2022-02-03 21:16:30.045000"/>
          <p:cNvPicPr>
            <a:picLocks noGrp="1" noChangeAspect="1"/>
          </p:cNvPicPr>
          <p:nvPr>
            <p:ph type="pic" sz="quarter" idx="16"/>
          </p:nvPr>
        </p:nvPicPr>
        <p:blipFill>
          <a:blip r:embed="rId1"/>
          <a:srcRect r="30056"/>
          <a:stretch>
            <a:fillRect/>
          </a:stretch>
        </p:blipFill>
        <p:spPr>
          <a:xfrm>
            <a:off x="4657725" y="1346835"/>
            <a:ext cx="1699895" cy="1673860"/>
          </a:xfrm>
        </p:spPr>
      </p:pic>
      <p:pic>
        <p:nvPicPr>
          <p:cNvPr id="32" name="图片占位符 31" descr="/private/var/mobile/Containers/Data/Application/8E63146F-BADC-4135-BE85-24154FBC5B36/tmp/insert_image_tmp_dir/2022-02-03 21:15:10.020000.png2022-02-03 21:15:10.020000"/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2809" r="16854"/>
          <a:stretch>
            <a:fillRect/>
          </a:stretch>
        </p:blipFill>
        <p:spPr>
          <a:xfrm>
            <a:off x="1029970" y="1344295"/>
            <a:ext cx="1657985" cy="1619885"/>
          </a:xfrm>
        </p:spPr>
      </p:pic>
      <p:pic>
        <p:nvPicPr>
          <p:cNvPr id="36" name="图片占位符 35" descr="/private/var/mobile/Containers/Data/Application/8E63146F-BADC-4135-BE85-24154FBC5B36/tmp/insert_image_tmp_dir/2022-02-03 21:15:52.084000.png2022-02-03 21:15:52.084000"/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19382" r="10393"/>
          <a:stretch>
            <a:fillRect/>
          </a:stretch>
        </p:blipFill>
        <p:spPr>
          <a:xfrm>
            <a:off x="2809240" y="3147695"/>
            <a:ext cx="1677670" cy="1597025"/>
          </a:xfrm>
        </p:spPr>
      </p:pic>
      <p:sp>
        <p:nvSpPr>
          <p:cNvPr id="37" name="矩形 36"/>
          <p:cNvSpPr/>
          <p:nvPr/>
        </p:nvSpPr>
        <p:spPr>
          <a:xfrm>
            <a:off x="990899" y="3611568"/>
            <a:ext cx="1697545" cy="3314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7E6E6">
                  <a:lumMod val="10000"/>
                </a:srgbClr>
              </a:buClr>
              <a:buSzTx/>
              <a:buFontTx/>
              <a:buNone/>
              <a:defRPr/>
            </a:pPr>
            <a:r>
              <a:rPr lang="zh-CN" altLang="en-US" sz="105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输入内容</a:t>
            </a:r>
            <a:endParaRPr kumimoji="0" lang="zh-CN" altLang="en-US" sz="1050" b="0" i="0" u="none" strike="noStrike" kern="1200" cap="none" spc="0" normalizeH="0" baseline="0" noProof="0" err="1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1336970" y="3315403"/>
            <a:ext cx="10054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工作概述</a:t>
            </a:r>
            <a:endParaRPr kumimoji="0" lang="zh-CN" altLang="en-US" sz="16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2789799" y="1833317"/>
            <a:ext cx="1697545" cy="3314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7E6E6">
                  <a:lumMod val="10000"/>
                </a:srgbClr>
              </a:buClr>
              <a:buSzTx/>
              <a:buFontTx/>
              <a:buNone/>
              <a:defRPr/>
            </a:pPr>
            <a:r>
              <a:rPr lang="zh-CN" altLang="en-US" sz="105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输入内容</a:t>
            </a:r>
            <a:endParaRPr kumimoji="0" lang="zh-CN" altLang="en-US" sz="1050" b="0" i="0" u="none" strike="noStrike" kern="1200" cap="none" spc="0" normalizeH="0" baseline="0" noProof="0" err="1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3135870" y="1537152"/>
            <a:ext cx="10054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工作概述</a:t>
            </a:r>
            <a:endParaRPr kumimoji="0" lang="zh-CN" altLang="en-US" sz="16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4614842" y="3611568"/>
            <a:ext cx="1697545" cy="3314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7E6E6">
                  <a:lumMod val="10000"/>
                </a:srgbClr>
              </a:buClr>
              <a:buSzTx/>
              <a:buFontTx/>
              <a:buNone/>
              <a:defRPr/>
            </a:pPr>
            <a:r>
              <a:rPr lang="zh-CN" altLang="en-US" sz="105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输入内容</a:t>
            </a:r>
            <a:endParaRPr kumimoji="0" lang="zh-CN" altLang="en-US" sz="1050" b="0" i="0" u="none" strike="noStrike" kern="1200" cap="none" spc="0" normalizeH="0" baseline="0" noProof="0" err="1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4960913" y="3315403"/>
            <a:ext cx="10054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工作概述</a:t>
            </a:r>
            <a:endParaRPr kumimoji="0" lang="zh-CN" altLang="en-US" sz="16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6475165" y="1833317"/>
            <a:ext cx="1697545" cy="3314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7E6E6">
                  <a:lumMod val="10000"/>
                </a:srgbClr>
              </a:buClr>
              <a:buSzTx/>
              <a:buFontTx/>
              <a:buNone/>
              <a:defRPr/>
            </a:pPr>
            <a:r>
              <a:rPr lang="zh-CN" altLang="en-US" sz="105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输入内容</a:t>
            </a:r>
            <a:endParaRPr kumimoji="0" lang="zh-CN" altLang="en-US" sz="1050" b="0" i="0" u="none" strike="noStrike" kern="1200" cap="none" spc="0" normalizeH="0" baseline="0" noProof="0" err="1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6821236" y="1537152"/>
            <a:ext cx="10054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工作概述</a:t>
            </a:r>
            <a:endParaRPr kumimoji="0" lang="zh-CN" altLang="en-US" sz="16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2" name="图片占位符 27" descr="/private/var/mobile/Containers/Data/Application/8E63146F-BADC-4135-BE85-24154FBC5B36/tmp/insert_image_tmp_dir/2022-02-03 21:17:03.241000.png2022-02-03 21:17:03.241000"/>
          <p:cNvPicPr>
            <a:picLocks noGrp="1" noChangeAspect="1"/>
          </p:cNvPicPr>
          <p:nvPr/>
        </p:nvPicPr>
        <p:blipFill>
          <a:blip r:embed="rId4"/>
          <a:srcRect r="33708"/>
          <a:stretch>
            <a:fillRect/>
          </a:stretch>
        </p:blipFill>
        <p:spPr>
          <a:xfrm>
            <a:off x="6501130" y="3134995"/>
            <a:ext cx="1645920" cy="16097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PA_矩形 7"/>
          <p:cNvSpPr/>
          <p:nvPr>
            <p:custDataLst>
              <p:tags r:id="rId5"/>
            </p:custDataLst>
          </p:nvPr>
        </p:nvSpPr>
        <p:spPr>
          <a:xfrm>
            <a:off x="3557324" y="279419"/>
            <a:ext cx="2031325" cy="457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0" cap="none" spc="0" normalizeH="0" baseline="0" noProof="0">
                <a:ln>
                  <a:noFill/>
                </a:ln>
                <a:solidFill>
                  <a:srgbClr val="7787A0"/>
                </a:solidFill>
                <a:effectLst/>
                <a:uLnTx/>
                <a:uFillTx/>
                <a:cs typeface="+mn-ea"/>
                <a:sym typeface="+mn-lt"/>
              </a:rPr>
              <a:t>标题</a:t>
            </a:r>
            <a:endParaRPr kumimoji="0" lang="zh-CN" altLang="en-US" sz="2400" b="1" i="0" u="none" strike="noStrike" kern="0" cap="none" spc="0" normalizeH="0" baseline="0" noProof="0">
              <a:ln>
                <a:noFill/>
              </a:ln>
              <a:solidFill>
                <a:srgbClr val="7787A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" name="PA_矩形 8"/>
          <p:cNvSpPr/>
          <p:nvPr>
            <p:custDataLst>
              <p:tags r:id="rId6"/>
            </p:custDataLst>
          </p:nvPr>
        </p:nvSpPr>
        <p:spPr>
          <a:xfrm>
            <a:off x="3682357" y="723867"/>
            <a:ext cx="1781258" cy="251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685800">
              <a:defRPr/>
            </a:pPr>
            <a:r>
              <a:rPr lang="zh-CN" altLang="en-US" sz="1050" kern="0">
                <a:solidFill>
                  <a:srgbClr val="7787A0"/>
                </a:solidFill>
                <a:cs typeface="+mn-ea"/>
                <a:sym typeface="+mn-lt"/>
              </a:rPr>
              <a:t>输入内容</a:t>
            </a:r>
            <a:endParaRPr lang="zh-CN" altLang="en-US" sz="1050" kern="0">
              <a:solidFill>
                <a:srgbClr val="7787A0"/>
              </a:solidFill>
              <a:cs typeface="+mn-ea"/>
              <a:sym typeface="+mn-lt"/>
            </a:endParaRPr>
          </a:p>
        </p:txBody>
      </p:sp>
      <p:pic>
        <p:nvPicPr>
          <p:cNvPr id="7" name="图片 6" descr="/private/var/mobile/Containers/Data/Application/8E63146F-BADC-4135-BE85-24154FBC5B36/tmp/insert_image_tmp_dir/2022-02-04 11:12:06.982000.png2022-02-04 11:12:06.98200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534593" y="386715"/>
            <a:ext cx="1297305" cy="3238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/private/var/mobile/Containers/Data/Application/8E63146F-BADC-4135-BE85-24154FBC5B36/tmp/insert_image_tmp_dir/2022-02-03 21:56:12.615000.png2022-02-03 21:56:12.615000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6210300" y="1793875"/>
            <a:ext cx="2051685" cy="1489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/private/var/mobile/Containers/Data/Application/8E63146F-BADC-4135-BE85-24154FBC5B36/tmp/insert_image_tmp_dir/2022-02-03 21:55:33.746000.png2022-02-03 21:55:33.7460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7265" y="1818640"/>
            <a:ext cx="2142490" cy="1522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矩形 11"/>
          <p:cNvSpPr/>
          <p:nvPr/>
        </p:nvSpPr>
        <p:spPr>
          <a:xfrm>
            <a:off x="3395910" y="1818474"/>
            <a:ext cx="2528157" cy="14405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0317" tIns="35159" rIns="70317" bIns="35159" rtlCol="0" anchor="ctr"/>
          <a:lstStyle/>
          <a:p>
            <a:pPr marL="0" marR="0" lvl="0" indent="0" algn="ctr" defTabSz="702945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1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输入内容</a:t>
            </a:r>
            <a:endParaRPr kumimoji="0" lang="zh-CN" altLang="en-US" sz="11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Rectangle 5"/>
          <p:cNvSpPr/>
          <p:nvPr/>
        </p:nvSpPr>
        <p:spPr bwMode="auto">
          <a:xfrm>
            <a:off x="869688" y="3530932"/>
            <a:ext cx="7486503" cy="802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algn="ctr" defTabSz="702945">
              <a:lnSpc>
                <a:spcPts val="1925"/>
              </a:lnSpc>
              <a:defRPr/>
            </a:pPr>
            <a:r>
              <a:rPr lang="zh-CN" altLang="en-US" sz="1100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输入内容</a:t>
            </a:r>
            <a:endParaRPr lang="zh-CN" altLang="en-US" sz="1100" dirty="0">
              <a:solidFill>
                <a:prstClr val="black">
                  <a:lumMod val="85000"/>
                  <a:lumOff val="15000"/>
                </a:prst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4381353" y="1003308"/>
            <a:ext cx="381295" cy="0"/>
          </a:xfrm>
          <a:prstGeom prst="line">
            <a:avLst/>
          </a:prstGeom>
          <a:ln w="28575">
            <a:solidFill>
              <a:srgbClr val="7787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A_矩形 8"/>
          <p:cNvSpPr/>
          <p:nvPr>
            <p:custDataLst>
              <p:tags r:id="rId3"/>
            </p:custDataLst>
          </p:nvPr>
        </p:nvSpPr>
        <p:spPr>
          <a:xfrm>
            <a:off x="3682357" y="741012"/>
            <a:ext cx="1781258" cy="251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685800">
              <a:defRPr/>
            </a:pPr>
            <a:r>
              <a:rPr lang="zh-CN" altLang="en-US" sz="1050" kern="0">
                <a:solidFill>
                  <a:srgbClr val="7787A0"/>
                </a:solidFill>
                <a:cs typeface="+mn-ea"/>
                <a:sym typeface="+mn-lt"/>
              </a:rPr>
              <a:t>输入内容</a:t>
            </a:r>
            <a:endParaRPr lang="zh-CN" altLang="en-US" sz="1050" kern="0">
              <a:solidFill>
                <a:srgbClr val="7787A0"/>
              </a:solidFill>
              <a:cs typeface="+mn-ea"/>
              <a:sym typeface="+mn-lt"/>
            </a:endParaRPr>
          </a:p>
        </p:txBody>
      </p:sp>
      <p:sp>
        <p:nvSpPr>
          <p:cNvPr id="2" name="PA_矩形 7"/>
          <p:cNvSpPr/>
          <p:nvPr>
            <p:custDataLst>
              <p:tags r:id="rId4"/>
            </p:custDataLst>
          </p:nvPr>
        </p:nvSpPr>
        <p:spPr>
          <a:xfrm>
            <a:off x="3557324" y="279419"/>
            <a:ext cx="2031325" cy="457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0" cap="none" spc="0" normalizeH="0" baseline="0" noProof="0">
                <a:ln>
                  <a:noFill/>
                </a:ln>
                <a:solidFill>
                  <a:srgbClr val="7787A0"/>
                </a:solidFill>
                <a:effectLst/>
                <a:uLnTx/>
                <a:uFillTx/>
                <a:cs typeface="+mn-ea"/>
                <a:sym typeface="+mn-lt"/>
              </a:rPr>
              <a:t>标题</a:t>
            </a:r>
            <a:endParaRPr kumimoji="0" lang="zh-CN" altLang="en-US" sz="2400" b="1" i="0" u="none" strike="noStrike" kern="0" cap="none" spc="0" normalizeH="0" baseline="0" noProof="0">
              <a:ln>
                <a:noFill/>
              </a:ln>
              <a:solidFill>
                <a:srgbClr val="7787A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5" name="图片 4" descr="/private/var/mobile/Containers/Data/Application/8E63146F-BADC-4135-BE85-24154FBC5B36/tmp/insert_image_tmp_dir/2022-02-04 11:12:06.982000.png2022-02-04 11:12:06.98200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534593" y="386715"/>
            <a:ext cx="1297305" cy="3238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i"/>
  <p:tag name="KSO_WM_UNIT_INDEX" val="1"/>
  <p:tag name="KSO_WM_UNIT_ID" val="crop20194959_1*i*1"/>
  <p:tag name="KSO_WM_TEMPLATE_CATEGORY" val="crop"/>
  <p:tag name="KSO_WM_TEMPLATE_INDEX" val="20194959"/>
  <p:tag name="KSO_WM_UNIT_LAYERLEVEL" val="1"/>
  <p:tag name="KSO_WM_TAG_VERSION" val="1.0"/>
  <p:tag name="KSO_WM_BEAUTIFY_FLAG" val="#wm#"/>
  <p:tag name="KSO_WM_UNIT_CREATIVECROP_PICSHAPE_ID" val="3"/>
</p:tagLst>
</file>

<file path=ppt/tags/tag10.xml><?xml version="1.0" encoding="utf-8"?>
<p:tagLst xmlns:p="http://schemas.openxmlformats.org/presentationml/2006/main">
  <p:tag name="PA" val="v4.1.3"/>
</p:tagLst>
</file>

<file path=ppt/tags/tag11.xml><?xml version="1.0" encoding="utf-8"?>
<p:tagLst xmlns:p="http://schemas.openxmlformats.org/presentationml/2006/main">
  <p:tag name="PA" val="v4.1.3"/>
</p:tagLst>
</file>

<file path=ppt/tags/tag12.xml><?xml version="1.0" encoding="utf-8"?>
<p:tagLst xmlns:p="http://schemas.openxmlformats.org/presentationml/2006/main">
  <p:tag name="PA" val="v4.1.3"/>
</p:tagLst>
</file>

<file path=ppt/tags/tag13.xml><?xml version="1.0" encoding="utf-8"?>
<p:tagLst xmlns:p="http://schemas.openxmlformats.org/presentationml/2006/main">
  <p:tag name="PA" val="v4.1.3"/>
</p:tagLst>
</file>

<file path=ppt/tags/tag14.xml><?xml version="1.0" encoding="utf-8"?>
<p:tagLst xmlns:p="http://schemas.openxmlformats.org/presentationml/2006/main">
  <p:tag name="PA" val="v4.1.3"/>
</p:tagLst>
</file>

<file path=ppt/tags/tag15.xml><?xml version="1.0" encoding="utf-8"?>
<p:tagLst xmlns:p="http://schemas.openxmlformats.org/presentationml/2006/main">
  <p:tag name="PA" val="v4.1.3"/>
</p:tagLst>
</file>

<file path=ppt/tags/tag16.xml><?xml version="1.0" encoding="utf-8"?>
<p:tagLst xmlns:p="http://schemas.openxmlformats.org/presentationml/2006/main">
  <p:tag name="PA" val="v4.1.3"/>
</p:tagLst>
</file>

<file path=ppt/tags/tag17.xml><?xml version="1.0" encoding="utf-8"?>
<p:tagLst xmlns:p="http://schemas.openxmlformats.org/presentationml/2006/main">
  <p:tag name="PA" val="v4.1.3"/>
</p:tagLst>
</file>

<file path=ppt/tags/tag18.xml><?xml version="1.0" encoding="utf-8"?>
<p:tagLst xmlns:p="http://schemas.openxmlformats.org/presentationml/2006/main">
  <p:tag name="PA" val="v4.1.3"/>
</p:tagLst>
</file>

<file path=ppt/tags/tag19.xml><?xml version="1.0" encoding="utf-8"?>
<p:tagLst xmlns:p="http://schemas.openxmlformats.org/presentationml/2006/main">
  <p:tag name="PA" val="v4.1.3"/>
</p:tagLst>
</file>

<file path=ppt/tags/tag2.xml><?xml version="1.0" encoding="utf-8"?>
<p:tagLst xmlns:p="http://schemas.openxmlformats.org/presentationml/2006/main">
  <p:tag name="PA" val="v5.2.2"/>
  <p:tag name="PICTUREFILLRANGE" val="df7dabbe-0c5a-414f-8b79-65e0fa43fb52"/>
  <p:tag name="KSO_WM_UNIT_VALUE" val="1081*629"/>
  <p:tag name="KSO_WM_UNIT_HIGHLIGHT" val="0"/>
  <p:tag name="KSO_WM_UNIT_COMPATIBLE" val="0"/>
  <p:tag name="KSO_WM_UNIT_DIAGRAM_ISNUMVISUAL" val="0"/>
  <p:tag name="KSO_WM_UNIT_DIAGRAM_ISREFERUNIT" val="0"/>
  <p:tag name="KSO_WM_DIAGRAM_GROUP_CODE" val="1605365901"/>
  <p:tag name="KSO_WM_UNIT_TYPE" val="ζ_h_d"/>
  <p:tag name="KSO_WM_UNIT_INDEX" val="1_1_1"/>
  <p:tag name="KSO_WM_UNIT_ID" val="crop20194959_1*ζ_h_d*1_1_1"/>
  <p:tag name="KSO_WM_TEMPLATE_CATEGORY" val="crop"/>
  <p:tag name="KSO_WM_TEMPLATE_INDEX" val="20194959"/>
  <p:tag name="KSO_WM_UNIT_LAYERLEVEL" val="1_1_1"/>
  <p:tag name="KSO_WM_TAG_VERSION" val="1.0"/>
  <p:tag name="KSO_WM_BEAUTIFY_FLAG" val="#wm#"/>
  <p:tag name="KSO_WM_UNIT_DIAGRAM_MODELTYPE" val="creativeCrop"/>
  <p:tag name="KSO_WM_BLIP_RECT_LEFT" val="-157"/>
  <p:tag name="KSO_WM_BLIP_RECT_RIGHT" val="-158"/>
  <p:tag name="KSO_WM_BLIP_RECT_TOP" val="0"/>
  <p:tag name="KSO_WM_BLIP_RECT_BOTTOM" val="-61"/>
  <p:tag name="KSO_WM_CREATIVE_CROP_ORG_LEFT" val="56.25"/>
  <p:tag name="KSO_WM_CREATIVE_CROP_ORG_TOP" val="0"/>
  <p:tag name="KSO_WM_CREATIVE_CROP_ORG_WIDTH" val="607.5"/>
  <p:tag name="KSO_WM_CREATIVE_CROP_ORG_HEIGHT" val="405"/>
  <p:tag name="KSO_WM_CREATIVE_CROP_SHAPE_LEFT" val="286.45"/>
  <p:tag name="KSO_WM_CREATIVE_CROP_SHAPE_TOP" val="0"/>
  <p:tag name="KSO_WM_CREATIVE_CROP_SHAPE_WIDTH" val="146.4"/>
  <p:tag name="KSO_WM_CREATIVE_CROP_SHAPE_HEIGHT" val="251.5"/>
</p:tagLst>
</file>

<file path=ppt/tags/tag20.xml><?xml version="1.0" encoding="utf-8"?>
<p:tagLst xmlns:p="http://schemas.openxmlformats.org/presentationml/2006/main">
  <p:tag name="PA" val="v4.1.3"/>
</p:tagLst>
</file>

<file path=ppt/tags/tag21.xml><?xml version="1.0" encoding="utf-8"?>
<p:tagLst xmlns:p="http://schemas.openxmlformats.org/presentationml/2006/main">
  <p:tag name="PA" val="v4.1.3"/>
</p:tagLst>
</file>

<file path=ppt/tags/tag22.xml><?xml version="1.0" encoding="utf-8"?>
<p:tagLst xmlns:p="http://schemas.openxmlformats.org/presentationml/2006/main">
  <p:tag name="PA" val="v4.1.3"/>
</p:tagLst>
</file>

<file path=ppt/tags/tag23.xml><?xml version="1.0" encoding="utf-8"?>
<p:tagLst xmlns:p="http://schemas.openxmlformats.org/presentationml/2006/main">
  <p:tag name="PA" val="v4.1.3"/>
</p:tagLst>
</file>

<file path=ppt/tags/tag24.xml><?xml version="1.0" encoding="utf-8"?>
<p:tagLst xmlns:p="http://schemas.openxmlformats.org/presentationml/2006/main">
  <p:tag name="PA" val="v4.1.3"/>
</p:tagLst>
</file>

<file path=ppt/tags/tag25.xml><?xml version="1.0" encoding="utf-8"?>
<p:tagLst xmlns:p="http://schemas.openxmlformats.org/presentationml/2006/main">
  <p:tag name="PA" val="v4.1.3"/>
</p:tagLst>
</file>

<file path=ppt/tags/tag26.xml><?xml version="1.0" encoding="utf-8"?>
<p:tagLst xmlns:p="http://schemas.openxmlformats.org/presentationml/2006/main">
  <p:tag name="PA" val="v4.1.3"/>
</p:tagLst>
</file>

<file path=ppt/tags/tag27.xml><?xml version="1.0" encoding="utf-8"?>
<p:tagLst xmlns:p="http://schemas.openxmlformats.org/presentationml/2006/main">
  <p:tag name="PA" val="v4.1.3"/>
</p:tagLst>
</file>

<file path=ppt/tags/tag28.xml><?xml version="1.0" encoding="utf-8"?>
<p:tagLst xmlns:p="http://schemas.openxmlformats.org/presentationml/2006/main">
  <p:tag name="PA" val="v4.1.3"/>
</p:tagLst>
</file>

<file path=ppt/tags/tag29.xml><?xml version="1.0" encoding="utf-8"?>
<p:tagLst xmlns:p="http://schemas.openxmlformats.org/presentationml/2006/main">
  <p:tag name="PA" val="v4.1.3"/>
</p:tagLst>
</file>

<file path=ppt/tags/tag3.xml><?xml version="1.0" encoding="utf-8"?>
<p:tagLst xmlns:p="http://schemas.openxmlformats.org/presentationml/2006/main">
  <p:tag name="PA" val="v5.2.2"/>
  <p:tag name="PICTUREFILLRANGE" val="df7dabbe-0c5a-414f-8b79-65e0fa43fb52"/>
  <p:tag name="KSO_WM_UNIT_VALUE" val="623*629"/>
  <p:tag name="KSO_WM_UNIT_HIGHLIGHT" val="0"/>
  <p:tag name="KSO_WM_UNIT_COMPATIBLE" val="0"/>
  <p:tag name="KSO_WM_UNIT_DIAGRAM_ISNUMVISUAL" val="0"/>
  <p:tag name="KSO_WM_UNIT_DIAGRAM_ISREFERUNIT" val="0"/>
  <p:tag name="KSO_WM_DIAGRAM_GROUP_CODE" val="1605365901"/>
  <p:tag name="KSO_WM_UNIT_TYPE" val="ζ_h_d"/>
  <p:tag name="KSO_WM_UNIT_INDEX" val="1_1_2"/>
  <p:tag name="KSO_WM_UNIT_ID" val="crop20194959_1*ζ_h_d*1_1_2"/>
  <p:tag name="KSO_WM_TEMPLATE_CATEGORY" val="crop"/>
  <p:tag name="KSO_WM_TEMPLATE_INDEX" val="20194959"/>
  <p:tag name="KSO_WM_UNIT_LAYERLEVEL" val="1_1_1"/>
  <p:tag name="KSO_WM_TAG_VERSION" val="1.0"/>
  <p:tag name="KSO_WM_BEAUTIFY_FLAG" val="#wm#"/>
  <p:tag name="KSO_WM_UNIT_DIAGRAM_MODELTYPE" val="creativeCrop"/>
  <p:tag name="KSO_WM_BLIP_RECT_LEFT" val="-157"/>
  <p:tag name="KSO_WM_BLIP_RECT_RIGHT" val="-157"/>
  <p:tag name="KSO_WM_BLIP_RECT_TOP" val="-180"/>
  <p:tag name="KSO_WM_BLIP_RECT_BOTTOM" val="0"/>
  <p:tag name="KSO_WM_CREATIVE_CROP_ORG_LEFT" val="56.25"/>
  <p:tag name="KSO_WM_CREATIVE_CROP_ORG_TOP" val="0"/>
  <p:tag name="KSO_WM_CREATIVE_CROP_ORG_WIDTH" val="607.5"/>
  <p:tag name="KSO_WM_CREATIVE_CROP_ORG_HEIGHT" val="405"/>
  <p:tag name="KSO_WM_CREATIVE_CROP_SHAPE_LEFT" val="286.8"/>
  <p:tag name="KSO_WM_CREATIVE_CROP_SHAPE_TOP" val="260.15"/>
  <p:tag name="KSO_WM_CREATIVE_CROP_SHAPE_WIDTH" val="146.4"/>
  <p:tag name="KSO_WM_CREATIVE_CROP_SHAPE_HEIGHT" val="144.85"/>
</p:tagLst>
</file>

<file path=ppt/tags/tag30.xml><?xml version="1.0" encoding="utf-8"?>
<p:tagLst xmlns:p="http://schemas.openxmlformats.org/presentationml/2006/main">
  <p:tag name="PA" val="v4.1.3"/>
</p:tagLst>
</file>

<file path=ppt/tags/tag31.xml><?xml version="1.0" encoding="utf-8"?>
<p:tagLst xmlns:p="http://schemas.openxmlformats.org/presentationml/2006/main">
  <p:tag name="PA" val="v4.1.3"/>
</p:tagLst>
</file>

<file path=ppt/tags/tag32.xml><?xml version="1.0" encoding="utf-8"?>
<p:tagLst xmlns:p="http://schemas.openxmlformats.org/presentationml/2006/main">
  <p:tag name="PA" val="v4.1.3"/>
</p:tagLst>
</file>

<file path=ppt/tags/tag33.xml><?xml version="1.0" encoding="utf-8"?>
<p:tagLst xmlns:p="http://schemas.openxmlformats.org/presentationml/2006/main">
  <p:tag name="PA" val="v4.1.3"/>
</p:tagLst>
</file>

<file path=ppt/tags/tag34.xml><?xml version="1.0" encoding="utf-8"?>
<p:tagLst xmlns:p="http://schemas.openxmlformats.org/presentationml/2006/main">
  <p:tag name="PA" val="v4.1.3"/>
</p:tagLst>
</file>

<file path=ppt/tags/tag4.xml><?xml version="1.0" encoding="utf-8"?>
<p:tagLst xmlns:p="http://schemas.openxmlformats.org/presentationml/2006/main">
  <p:tag name="PA" val="v5.2.2"/>
  <p:tag name="PICTUREFILLRANGE" val="df7dabbe-0c5a-414f-8b79-65e0fa43fb52"/>
  <p:tag name="KSO_WM_UNIT_VALUE" val="718*726"/>
  <p:tag name="KSO_WM_UNIT_HIGHLIGHT" val="0"/>
  <p:tag name="KSO_WM_UNIT_COMPATIBLE" val="0"/>
  <p:tag name="KSO_WM_UNIT_DIAGRAM_ISNUMVISUAL" val="0"/>
  <p:tag name="KSO_WM_UNIT_DIAGRAM_ISREFERUNIT" val="0"/>
  <p:tag name="KSO_WM_DIAGRAM_GROUP_CODE" val="1605365901"/>
  <p:tag name="KSO_WM_UNIT_TYPE" val="ζ_h_d"/>
  <p:tag name="KSO_WM_UNIT_INDEX" val="1_1_3"/>
  <p:tag name="KSO_WM_UNIT_ID" val="crop20194959_1*ζ_h_d*1_1_3"/>
  <p:tag name="KSO_WM_TEMPLATE_CATEGORY" val="crop"/>
  <p:tag name="KSO_WM_TEMPLATE_INDEX" val="20194959"/>
  <p:tag name="KSO_WM_UNIT_LAYERLEVEL" val="1_1_1"/>
  <p:tag name="KSO_WM_TAG_VERSION" val="1.0"/>
  <p:tag name="KSO_WM_BEAUTIFY_FLAG" val="#wm#"/>
  <p:tag name="KSO_WM_UNIT_DIAGRAM_MODELTYPE" val="creativeCrop"/>
  <p:tag name="KSO_WM_BLIP_RECT_LEFT" val="-31"/>
  <p:tag name="KSO_WM_BLIP_RECT_RIGHT" val="-229"/>
  <p:tag name="KSO_WM_BLIP_RECT_TOP" val="-21"/>
  <p:tag name="KSO_WM_BLIP_RECT_BOTTOM" val="-121"/>
  <p:tag name="KSO_WM_CREATIVE_CROP_ORG_LEFT" val="56.25"/>
  <p:tag name="KSO_WM_CREATIVE_CROP_ORG_TOP" val="0"/>
  <p:tag name="KSO_WM_CREATIVE_CROP_ORG_WIDTH" val="607.5"/>
  <p:tag name="KSO_WM_CREATIVE_CROP_ORG_HEIGHT" val="405"/>
  <p:tag name="KSO_WM_CREATIVE_CROP_SHAPE_LEFT" val="108.9"/>
  <p:tag name="KSO_WM_CREATIVE_CROP_SHAPE_TOP" val="35.45"/>
  <p:tag name="KSO_WM_CREATIVE_CROP_SHAPE_WIDTH" val="168.85"/>
  <p:tag name="KSO_WM_CREATIVE_CROP_SHAPE_HEIGHT" val="167.05"/>
</p:tagLst>
</file>

<file path=ppt/tags/tag5.xml><?xml version="1.0" encoding="utf-8"?>
<p:tagLst xmlns:p="http://schemas.openxmlformats.org/presentationml/2006/main">
  <p:tag name="PA" val="v5.2.2"/>
  <p:tag name="PICTUREFILLRANGE" val="df7dabbe-0c5a-414f-8b79-65e0fa43fb52"/>
  <p:tag name="KSO_WM_UNIT_VALUE" val="567*574"/>
  <p:tag name="KSO_WM_UNIT_HIGHLIGHT" val="0"/>
  <p:tag name="KSO_WM_UNIT_COMPATIBLE" val="0"/>
  <p:tag name="KSO_WM_UNIT_DIAGRAM_ISNUMVISUAL" val="0"/>
  <p:tag name="KSO_WM_UNIT_DIAGRAM_ISREFERUNIT" val="0"/>
  <p:tag name="KSO_WM_DIAGRAM_GROUP_CODE" val="1605365901"/>
  <p:tag name="KSO_WM_UNIT_TYPE" val="ζ_h_d"/>
  <p:tag name="KSO_WM_UNIT_INDEX" val="1_1_4"/>
  <p:tag name="KSO_WM_UNIT_ID" val="crop20194959_1*ζ_h_d*1_1_4"/>
  <p:tag name="KSO_WM_TEMPLATE_CATEGORY" val="crop"/>
  <p:tag name="KSO_WM_TEMPLATE_INDEX" val="20194959"/>
  <p:tag name="KSO_WM_UNIT_LAYERLEVEL" val="1_1_1"/>
  <p:tag name="KSO_WM_TAG_VERSION" val="1.0"/>
  <p:tag name="KSO_WM_BEAUTIFY_FLAG" val="#wm#"/>
  <p:tag name="KSO_WM_UNIT_DIAGRAM_MODELTYPE" val="creativeCrop"/>
  <p:tag name="KSO_WM_BLIP_RECT_LEFT" val="-66"/>
  <p:tag name="KSO_WM_BLIP_RECT_RIGHT" val="-289"/>
  <p:tag name="KSO_WM_BLIP_RECT_TOP" val="-161"/>
  <p:tag name="KSO_WM_BLIP_RECT_BOTTOM" val="-45"/>
  <p:tag name="KSO_WM_CREATIVE_CROP_ORG_LEFT" val="56.25"/>
  <p:tag name="KSO_WM_CREATIVE_CROP_ORG_TOP" val="0"/>
  <p:tag name="KSO_WM_CREATIVE_CROP_ORG_WIDTH" val="607.5"/>
  <p:tag name="KSO_WM_CREATIVE_CROP_ORG_HEIGHT" val="405"/>
  <p:tag name="KSO_WM_CREATIVE_CROP_SHAPE_LEFT" val="144.3"/>
  <p:tag name="KSO_WM_CREATIVE_CROP_SHAPE_TOP" val="212.95"/>
  <p:tag name="KSO_WM_CREATIVE_CROP_SHAPE_WIDTH" val="133.4"/>
  <p:tag name="KSO_WM_CREATIVE_CROP_SHAPE_HEIGHT" val="132"/>
</p:tagLst>
</file>

<file path=ppt/tags/tag6.xml><?xml version="1.0" encoding="utf-8"?>
<p:tagLst xmlns:p="http://schemas.openxmlformats.org/presentationml/2006/main">
  <p:tag name="PA" val="v5.2.2"/>
  <p:tag name="PICTUREFILLRANGE" val="df7dabbe-0c5a-414f-8b79-65e0fa43fb52"/>
  <p:tag name="KSO_WM_UNIT_VALUE" val="567*574"/>
  <p:tag name="KSO_WM_UNIT_HIGHLIGHT" val="0"/>
  <p:tag name="KSO_WM_UNIT_COMPATIBLE" val="0"/>
  <p:tag name="KSO_WM_UNIT_DIAGRAM_ISNUMVISUAL" val="0"/>
  <p:tag name="KSO_WM_UNIT_DIAGRAM_ISREFERUNIT" val="0"/>
  <p:tag name="KSO_WM_DIAGRAM_GROUP_CODE" val="1605365901"/>
  <p:tag name="KSO_WM_UNIT_TYPE" val="ζ_h_d"/>
  <p:tag name="KSO_WM_UNIT_INDEX" val="1_1_5"/>
  <p:tag name="KSO_WM_UNIT_ID" val="crop20194959_1*ζ_h_d*1_1_5"/>
  <p:tag name="KSO_WM_TEMPLATE_CATEGORY" val="crop"/>
  <p:tag name="KSO_WM_TEMPLATE_INDEX" val="20194959"/>
  <p:tag name="KSO_WM_UNIT_LAYERLEVEL" val="1_1_1"/>
  <p:tag name="KSO_WM_TAG_VERSION" val="1.0"/>
  <p:tag name="KSO_WM_BEAUTIFY_FLAG" val="#wm#"/>
  <p:tag name="KSO_WM_UNIT_DIAGRAM_MODELTYPE" val="creativeCrop"/>
  <p:tag name="KSO_WM_BLIP_RECT_LEFT" val="-289"/>
  <p:tag name="KSO_WM_BLIP_RECT_RIGHT" val="-67"/>
  <p:tag name="KSO_WM_BLIP_RECT_TOP" val="-40"/>
  <p:tag name="KSO_WM_BLIP_RECT_BOTTOM" val="-167"/>
  <p:tag name="KSO_WM_CREATIVE_CROP_ORG_LEFT" val="56.25"/>
  <p:tag name="KSO_WM_CREATIVE_CROP_ORG_TOP" val="0"/>
  <p:tag name="KSO_WM_CREATIVE_CROP_ORG_WIDTH" val="607.5"/>
  <p:tag name="KSO_WM_CREATIVE_CROP_ORG_HEIGHT" val="405"/>
  <p:tag name="KSO_WM_CREATIVE_CROP_SHAPE_LEFT" val="441.5"/>
  <p:tag name="KSO_WM_CREATIVE_CROP_SHAPE_TOP" val="52.95"/>
  <p:tag name="KSO_WM_CREATIVE_CROP_SHAPE_WIDTH" val="133.4"/>
  <p:tag name="KSO_WM_CREATIVE_CROP_SHAPE_HEIGHT" val="132"/>
</p:tagLst>
</file>

<file path=ppt/tags/tag7.xml><?xml version="1.0" encoding="utf-8"?>
<p:tagLst xmlns:p="http://schemas.openxmlformats.org/presentationml/2006/main">
  <p:tag name="PA" val="v5.2.2"/>
  <p:tag name="PICTUREFILLRANGE" val="df7dabbe-0c5a-414f-8b79-65e0fa43fb52"/>
  <p:tag name="KSO_WM_UNIT_VALUE" val="718*726"/>
  <p:tag name="KSO_WM_UNIT_HIGHLIGHT" val="0"/>
  <p:tag name="KSO_WM_UNIT_COMPATIBLE" val="0"/>
  <p:tag name="KSO_WM_UNIT_DIAGRAM_ISNUMVISUAL" val="0"/>
  <p:tag name="KSO_WM_UNIT_DIAGRAM_ISREFERUNIT" val="0"/>
  <p:tag name="KSO_WM_DIAGRAM_GROUP_CODE" val="1605365901"/>
  <p:tag name="KSO_WM_UNIT_TYPE" val="ζ_h_d"/>
  <p:tag name="KSO_WM_UNIT_INDEX" val="1_1_6"/>
  <p:tag name="KSO_WM_UNIT_ID" val="crop20194959_1*ζ_h_d*1_1_6"/>
  <p:tag name="KSO_WM_TEMPLATE_CATEGORY" val="crop"/>
  <p:tag name="KSO_WM_TEMPLATE_INDEX" val="20194959"/>
  <p:tag name="KSO_WM_UNIT_LAYERLEVEL" val="1_1_1"/>
  <p:tag name="KSO_WM_TAG_VERSION" val="1.0"/>
  <p:tag name="KSO_WM_BEAUTIFY_FLAG" val="#wm#"/>
  <p:tag name="KSO_WM_UNIT_DIAGRAM_MODELTYPE" val="creativeCrop"/>
  <p:tag name="KSO_WM_BLIP_RECT_LEFT" val="-229"/>
  <p:tag name="KSO_WM_BLIP_RECT_RIGHT" val="-31"/>
  <p:tag name="KSO_WM_BLIP_RECT_TOP" val="-116"/>
  <p:tag name="KSO_WM_BLIP_RECT_BOTTOM" val="-26"/>
  <p:tag name="KSO_WM_CREATIVE_CROP_ORG_LEFT" val="56.25"/>
  <p:tag name="KSO_WM_CREATIVE_CROP_ORG_TOP" val="0"/>
  <p:tag name="KSO_WM_CREATIVE_CROP_ORG_WIDTH" val="607.5"/>
  <p:tag name="KSO_WM_CREATIVE_CROP_ORG_HEIGHT" val="405"/>
  <p:tag name="KSO_WM_CREATIVE_CROP_SHAPE_LEFT" val="442.25"/>
  <p:tag name="KSO_WM_CREATIVE_CROP_SHAPE_TOP" val="194.4"/>
  <p:tag name="KSO_WM_CREATIVE_CROP_SHAPE_WIDTH" val="168.85"/>
  <p:tag name="KSO_WM_CREATIVE_CROP_SHAPE_HEIGHT" val="167.05"/>
</p:tagLst>
</file>

<file path=ppt/tags/tag8.xml><?xml version="1.0" encoding="utf-8"?>
<p:tagLst xmlns:p="http://schemas.openxmlformats.org/presentationml/2006/main">
  <p:tag name="PA" val="v4.1.3"/>
</p:tagLst>
</file>

<file path=ppt/tags/tag9.xml><?xml version="1.0" encoding="utf-8"?>
<p:tagLst xmlns:p="http://schemas.openxmlformats.org/presentationml/2006/main">
  <p:tag name="PA" val="v4.1.3"/>
</p:tagLst>
</file>

<file path=ppt/theme/theme1.xml><?xml version="1.0" encoding="utf-8"?>
<a:theme xmlns:a="http://schemas.openxmlformats.org/drawingml/2006/main" name="第一PPT，www.1ppt.com">
  <a:themeElements>
    <a:clrScheme name="12舒服配色">
      <a:dk1>
        <a:sysClr val="windowText" lastClr="000000"/>
      </a:dk1>
      <a:lt1>
        <a:sysClr val="window" lastClr="FFFFFF"/>
      </a:lt1>
      <a:dk2>
        <a:srgbClr val="EEF2F5"/>
      </a:dk2>
      <a:lt2>
        <a:srgbClr val="E7E6E6"/>
      </a:lt2>
      <a:accent1>
        <a:srgbClr val="F7E9E0"/>
      </a:accent1>
      <a:accent2>
        <a:srgbClr val="F4D1CF"/>
      </a:accent2>
      <a:accent3>
        <a:srgbClr val="7787A0"/>
      </a:accent3>
      <a:accent4>
        <a:srgbClr val="A0B0BF"/>
      </a:accent4>
      <a:accent5>
        <a:srgbClr val="C9D2E1"/>
      </a:accent5>
      <a:accent6>
        <a:srgbClr val="70AD47"/>
      </a:accent6>
      <a:hlink>
        <a:srgbClr val="000000"/>
      </a:hlink>
      <a:folHlink>
        <a:srgbClr val="954F72"/>
      </a:folHlink>
    </a:clrScheme>
    <a:fontScheme name="dmo5hqlq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0</TotalTime>
  <Words>676</Words>
  <Application>WPS 演示</Application>
  <PresentationFormat>全屏显示(16:9)</PresentationFormat>
  <Paragraphs>246</Paragraphs>
  <Slides>16</Slides>
  <Notes>10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16</vt:i4>
      </vt:variant>
    </vt:vector>
  </HeadingPairs>
  <TitlesOfParts>
    <vt:vector size="29" baseType="lpstr">
      <vt:lpstr>Arial</vt:lpstr>
      <vt:lpstr>宋体</vt:lpstr>
      <vt:lpstr>Wingdings</vt:lpstr>
      <vt:lpstr>Calibri</vt:lpstr>
      <vt:lpstr>微软雅黑</vt:lpstr>
      <vt:lpstr>杨任东竹石体-Heavy</vt:lpstr>
      <vt:lpstr>微软雅黑 Light</vt:lpstr>
      <vt:lpstr>方正细谭黑简体</vt:lpstr>
      <vt:lpstr>黑体</vt:lpstr>
      <vt:lpstr>等线</vt:lpstr>
      <vt:lpstr>Arial Unicode MS</vt:lpstr>
      <vt:lpstr>第一PPT，www.1ppt.com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第一PPT，www.1ppt.com</Company>
  <LinksUpToDate>false</LinksUpToDate>
  <SharedDoc>false</SharedDoc>
  <HyperlinksChanged>false</HyperlinksChanged>
  <AppVersion>14.0000</AppVersion>
  <Manager>第一PPT，www.1ppt.com</Manager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淡雅蓝粉</dc:title>
  <dc:creator>袁莹菲</dc:creator>
  <cp:keywords>www.1ppt.com</cp:keywords>
  <dc:description>www.1ppt.com</dc:description>
  <cp:lastModifiedBy>WPS_1601951353</cp:lastModifiedBy>
  <cp:revision>829</cp:revision>
  <dcterms:created xsi:type="dcterms:W3CDTF">1900-01-01T00:00:00Z</dcterms:created>
  <dcterms:modified xsi:type="dcterms:W3CDTF">2022-02-08T08:17:19Z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0211540CB84502BA7BD2FB61D4E056DD</vt:lpwstr>
  </property>
  <property fmtid="{D5CDD505-2E9C-101B-9397-08002B2CF9AE}" pid="3" name="KSOProductBuildVer">
    <vt:lpwstr>2052-11.1.0.11194</vt:lpwstr>
  </property>
</Properties>
</file>