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胡晓波男神体" panose="02010600030101010101" charset="-122"/>
      <p:regular r:id="rId21"/>
    </p:embeddedFont>
    <p:embeddedFont>
      <p:font typeface="Arimo" panose="020B0604020202020204"/>
      <p:regular r:id="rId22"/>
    </p:embeddedFont>
    <p:embeddedFont>
      <p:font typeface="Calibri" panose="020F050202020403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22.png"/><Relationship Id="rId7" Type="http://schemas.openxmlformats.org/officeDocument/2006/relationships/image" Target="../media/image4.svg"/><Relationship Id="rId6" Type="http://schemas.openxmlformats.org/officeDocument/2006/relationships/image" Target="../media/image21.png"/><Relationship Id="rId5" Type="http://schemas.openxmlformats.org/officeDocument/2006/relationships/image" Target="../media/image3.svg"/><Relationship Id="rId4" Type="http://schemas.openxmlformats.org/officeDocument/2006/relationships/image" Target="../media/image20.png"/><Relationship Id="rId3" Type="http://schemas.openxmlformats.org/officeDocument/2006/relationships/image" Target="../media/image2.svg"/><Relationship Id="rId2" Type="http://schemas.openxmlformats.org/officeDocument/2006/relationships/image" Target="../media/image19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46" b="7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03901" y="1028700"/>
            <a:ext cx="680199" cy="68019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0">
            <a:off x="5717061" y="5683863"/>
            <a:ext cx="6853878" cy="305097"/>
            <a:chOff x="0" y="0"/>
            <a:chExt cx="12838496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12838496" cy="69850"/>
            </a:xfrm>
            <a:custGeom>
              <a:avLst/>
              <a:gdLst/>
              <a:ahLst/>
              <a:cxnLst/>
              <a:rect l="l" t="t" r="r" b="b"/>
              <a:pathLst>
                <a:path w="12838496" h="69850">
                  <a:moveTo>
                    <a:pt x="125476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838496" y="69850"/>
                  </a:lnTo>
                  <a:lnTo>
                    <a:pt x="1283849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7"/>
          <p:cNvGrpSpPr/>
          <p:nvPr/>
        </p:nvGrpSpPr>
        <p:grpSpPr>
          <a:xfrm rot="0">
            <a:off x="6737010" y="2736510"/>
            <a:ext cx="4813980" cy="481398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D6D5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737010" y="6305883"/>
            <a:ext cx="4813980" cy="305097"/>
            <a:chOff x="0" y="0"/>
            <a:chExt cx="9017415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9017415" cy="69850"/>
            </a:xfrm>
            <a:custGeom>
              <a:avLst/>
              <a:gdLst/>
              <a:ahLst/>
              <a:cxnLst/>
              <a:rect l="l" t="t" r="r" b="b"/>
              <a:pathLst>
                <a:path w="9017415" h="69850">
                  <a:moveTo>
                    <a:pt x="87265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17415" y="69850"/>
                  </a:lnTo>
                  <a:lnTo>
                    <a:pt x="901741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54084" y="3493410"/>
            <a:ext cx="11179833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 spc="915">
                <a:solidFill>
                  <a:srgbClr val="38412B"/>
                </a:solidFill>
                <a:ea typeface="胡晓波男神体" panose="02010600030101010101" charset="-122"/>
              </a:rPr>
              <a:t>南审夏天</a:t>
            </a:r>
            <a:endParaRPr lang="en-US" sz="15000" spc="915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71971" y="6642264"/>
            <a:ext cx="7944058" cy="66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5"/>
              </a:lnSpc>
              <a:spcBef>
                <a:spcPct val="0"/>
              </a:spcBef>
            </a:pPr>
            <a:r>
              <a:rPr lang="en-US" sz="3905" spc="1175">
                <a:solidFill>
                  <a:srgbClr val="5D6C46"/>
                </a:solidFill>
                <a:latin typeface="思源黑体" panose="020B0500000000000000" charset="-122"/>
              </a:rPr>
              <a:t>SUMMER</a:t>
            </a:r>
            <a:endParaRPr lang="en-US" sz="3905" spc="1175">
              <a:solidFill>
                <a:srgbClr val="5D6C46"/>
              </a:solidFill>
              <a:latin typeface="思源黑体" panose="020B0500000000000000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5935685" y="1939351"/>
            <a:ext cx="6416629" cy="6416604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35685" y="4280878"/>
            <a:ext cx="6416629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3475" y="6990715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3475" y="1796476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80625" y="6990715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80625" y="1891726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3475" y="6137214"/>
            <a:ext cx="4912211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5D6C46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5D6C46"/>
              </a:solidFill>
              <a:ea typeface="胡晓波男神体" panose="02010600030101010101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3475" y="942975"/>
            <a:ext cx="4912211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5D6C46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5D6C46"/>
              </a:solidFill>
              <a:ea typeface="胡晓波男神体" panose="02010600030101010101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80625" y="6137214"/>
            <a:ext cx="4912211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5D6C46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5D6C46"/>
              </a:solidFill>
              <a:ea typeface="胡晓波男神体" panose="02010600030101010101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80625" y="1038225"/>
            <a:ext cx="4594937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5D6C46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5D6C46"/>
              </a:solidFill>
              <a:ea typeface="胡晓波男神体" panose="02010600030101010101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1028700" y="4995104"/>
            <a:ext cx="4906985" cy="305097"/>
            <a:chOff x="0" y="0"/>
            <a:chExt cx="9191630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9191630" cy="69850"/>
            </a:xfrm>
            <a:custGeom>
              <a:avLst/>
              <a:gdLst/>
              <a:ahLst/>
              <a:cxnLst/>
              <a:rect l="l" t="t" r="r" b="b"/>
              <a:pathLst>
                <a:path w="9191630" h="69850">
                  <a:moveTo>
                    <a:pt x="89008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191630" y="69850"/>
                  </a:lnTo>
                  <a:lnTo>
                    <a:pt x="9191630" y="0"/>
                  </a:ln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2352315" y="4995104"/>
            <a:ext cx="4906985" cy="305097"/>
            <a:chOff x="0" y="0"/>
            <a:chExt cx="9191630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9191630" cy="69850"/>
            </a:xfrm>
            <a:custGeom>
              <a:avLst/>
              <a:gdLst/>
              <a:ahLst/>
              <a:cxnLst/>
              <a:rect l="l" t="t" r="r" b="b"/>
              <a:pathLst>
                <a:path w="9191630" h="69850">
                  <a:moveTo>
                    <a:pt x="890080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191630" y="69850"/>
                  </a:lnTo>
                  <a:lnTo>
                    <a:pt x="9191630" y="0"/>
                  </a:ln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5076825" y="5038576"/>
            <a:ext cx="8134350" cy="305097"/>
            <a:chOff x="0" y="0"/>
            <a:chExt cx="15237040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15237040" cy="69850"/>
            </a:xfrm>
            <a:custGeom>
              <a:avLst/>
              <a:gdLst/>
              <a:ahLst/>
              <a:cxnLst/>
              <a:rect l="l" t="t" r="r" b="b"/>
              <a:pathLst>
                <a:path w="15237040" h="69850">
                  <a:moveTo>
                    <a:pt x="149462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237040" y="69850"/>
                  </a:lnTo>
                  <a:lnTo>
                    <a:pt x="15237040" y="0"/>
                  </a:lnTo>
                  <a:close/>
                </a:path>
              </a:pathLst>
            </a:custGeom>
            <a:solidFill>
              <a:srgbClr val="AEC97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87016" y="3597570"/>
            <a:ext cx="12000984" cy="30573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0" y="3597570"/>
            <a:ext cx="7475248" cy="3057307"/>
          </a:xfrm>
          <a:prstGeom prst="rect">
            <a:avLst/>
          </a:prstGeom>
          <a:solidFill>
            <a:srgbClr val="99B273"/>
          </a:solidFill>
        </p:spPr>
      </p:sp>
      <p:sp>
        <p:nvSpPr>
          <p:cNvPr id="5" name="TextBox 5"/>
          <p:cNvSpPr txBox="1"/>
          <p:nvPr/>
        </p:nvSpPr>
        <p:spPr>
          <a:xfrm>
            <a:off x="9058586" y="4276725"/>
            <a:ext cx="764782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416428" y="3454297"/>
            <a:ext cx="5870588" cy="2964157"/>
            <a:chOff x="0" y="0"/>
            <a:chExt cx="7827450" cy="395220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71475"/>
              <a:ext cx="4743623" cy="432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70"/>
                </a:lnSpc>
                <a:spcBef>
                  <a:spcPct val="0"/>
                </a:spcBef>
              </a:pPr>
              <a:r>
                <a:rPr lang="en-US" sz="19620">
                  <a:solidFill>
                    <a:srgbClr val="FFFFFF"/>
                  </a:solidFill>
                  <a:latin typeface="Aileron Heavy Bold Italics" panose="00000A00000000000000"/>
                </a:rPr>
                <a:t>P</a:t>
              </a:r>
              <a:endParaRPr lang="en-US" sz="1962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77032" y="1965174"/>
              <a:ext cx="2466591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20"/>
                </a:lnSpc>
                <a:spcBef>
                  <a:spcPct val="0"/>
                </a:spcBef>
              </a:pPr>
              <a:r>
                <a:rPr lang="en-US" sz="6800">
                  <a:solidFill>
                    <a:srgbClr val="FFFFFF"/>
                  </a:solidFill>
                  <a:latin typeface="Aileron Heavy Bold Italics" panose="00000A00000000000000"/>
                </a:rPr>
                <a:t>art </a:t>
              </a:r>
              <a:endParaRPr lang="en-US" sz="680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12657" y="1355368"/>
              <a:ext cx="3614794" cy="223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0"/>
                </a:lnSpc>
                <a:spcBef>
                  <a:spcPct val="0"/>
                </a:spcBef>
              </a:pPr>
              <a:r>
                <a:rPr lang="en-US" sz="10000">
                  <a:solidFill>
                    <a:srgbClr val="FFFFFF"/>
                  </a:solidFill>
                  <a:latin typeface="Aileron Heavy Italics" panose="00000A00000000000000"/>
                </a:rPr>
                <a:t>03</a:t>
              </a:r>
              <a:endParaRPr lang="en-US" sz="10000">
                <a:solidFill>
                  <a:srgbClr val="FFFFFF"/>
                </a:solidFill>
                <a:latin typeface="Aileron Heavy Italics" panose="00000A0000000000000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725287" cy="10287000"/>
          </a:xfrm>
          <a:prstGeom prst="rect">
            <a:avLst/>
          </a:prstGeom>
          <a:solidFill>
            <a:srgbClr val="AEC970"/>
          </a:solidFill>
        </p:spPr>
      </p:sp>
      <p:grpSp>
        <p:nvGrpSpPr>
          <p:cNvPr id="3" name="Group 3"/>
          <p:cNvGrpSpPr/>
          <p:nvPr/>
        </p:nvGrpSpPr>
        <p:grpSpPr>
          <a:xfrm rot="0">
            <a:off x="7725287" y="0"/>
            <a:ext cx="4770114" cy="10287000"/>
            <a:chOff x="0" y="0"/>
            <a:chExt cx="6360153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"/>
            <a:srcRect l="34581" r="34581"/>
            <a:stretch>
              <a:fillRect/>
            </a:stretch>
          </p:blipFill>
          <p:spPr>
            <a:xfrm>
              <a:off x="0" y="0"/>
              <a:ext cx="6360153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-5400000">
            <a:off x="13550634" y="4673334"/>
            <a:ext cx="6477000" cy="940333"/>
          </a:xfrm>
          <a:prstGeom prst="rect">
            <a:avLst/>
          </a:prstGeom>
          <a:solidFill>
            <a:srgbClr val="AEC970"/>
          </a:solidFill>
        </p:spPr>
      </p:sp>
      <p:grpSp>
        <p:nvGrpSpPr>
          <p:cNvPr id="6" name="Group 6"/>
          <p:cNvGrpSpPr/>
          <p:nvPr/>
        </p:nvGrpSpPr>
        <p:grpSpPr>
          <a:xfrm rot="0">
            <a:off x="10833369" y="4288848"/>
            <a:ext cx="6187362" cy="1683342"/>
            <a:chOff x="0" y="0"/>
            <a:chExt cx="8249815" cy="2244456"/>
          </a:xfrm>
        </p:grpSpPr>
        <p:sp>
          <p:nvSpPr>
            <p:cNvPr id="7" name="TextBox 7"/>
            <p:cNvSpPr txBox="1"/>
            <p:nvPr/>
          </p:nvSpPr>
          <p:spPr>
            <a:xfrm>
              <a:off x="0" y="-238125"/>
              <a:ext cx="8249815" cy="1691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160"/>
                </a:lnSpc>
                <a:spcBef>
                  <a:spcPct val="0"/>
                </a:spcBef>
              </a:pPr>
              <a:r>
                <a:rPr lang="en-US" sz="7200" spc="237">
                  <a:solidFill>
                    <a:srgbClr val="38412B"/>
                  </a:solidFill>
                  <a:ea typeface="思源黑体 Bold" panose="020B0600000000000000" charset="-122"/>
                </a:rPr>
                <a:t>输入标题</a:t>
              </a:r>
              <a:endParaRPr lang="en-US" sz="7200" spc="237">
                <a:solidFill>
                  <a:srgbClr val="38412B"/>
                </a:solidFill>
                <a:ea typeface="思源黑体 Bold" panose="020B0600000000000000" charset="-12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13" y="1621733"/>
              <a:ext cx="8248190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20"/>
                </a:lnSpc>
              </a:pPr>
              <a:r>
                <a:rPr lang="en-US" sz="2800" spc="117">
                  <a:solidFill>
                    <a:srgbClr val="5D6C46"/>
                  </a:solidFill>
                  <a:ea typeface=""/>
                </a:rPr>
                <a:t>输入内容</a:t>
              </a:r>
              <a:endParaRPr lang="en-US" sz="2800" spc="117">
                <a:solidFill>
                  <a:srgbClr val="5D6C46"/>
                </a:solidFill>
                <a:ea typeface="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1028700" y="2185793"/>
            <a:ext cx="5934587" cy="7604380"/>
            <a:chOff x="0" y="0"/>
            <a:chExt cx="7912782" cy="1013917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7912782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151">
                  <a:solidFill>
                    <a:srgbClr val="38412B"/>
                  </a:solidFill>
                  <a:ea typeface="思源黑体 Bold" panose="020B0600000000000000" charset="-122"/>
                </a:rPr>
                <a:t>输入标题1</a:t>
              </a:r>
              <a:endParaRPr lang="en-US" sz="3600" spc="151">
                <a:solidFill>
                  <a:srgbClr val="38412B"/>
                </a:solidFill>
                <a:ea typeface="思源黑体 Bold" panose="020B0600000000000000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66277"/>
              <a:ext cx="7912782" cy="1367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</a:t>
              </a:r>
              <a:endParaRPr lang="en-US" sz="2800" spc="92">
                <a:solidFill>
                  <a:srgbClr val="5D6C46"/>
                </a:solidFill>
                <a:ea typeface="思源黑体" panose="020B0500000000000000" charset="-122"/>
              </a:endParaRPr>
            </a:p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 </a:t>
              </a:r>
              <a:endParaRPr lang="en-US" sz="2800" spc="92">
                <a:solidFill>
                  <a:srgbClr val="5D6C46"/>
                </a:solidFill>
                <a:ea typeface="思源黑体" panose="020B0500000000000000" charset="-122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162084"/>
              <a:ext cx="7912782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151">
                  <a:solidFill>
                    <a:srgbClr val="38412B"/>
                  </a:solidFill>
                  <a:ea typeface="思源黑体 Bold" panose="020B0600000000000000" charset="-122"/>
                </a:rPr>
                <a:t>输入标题2</a:t>
              </a:r>
              <a:endParaRPr lang="en-US" sz="3600" spc="151">
                <a:solidFill>
                  <a:srgbClr val="38412B"/>
                </a:solidFill>
                <a:ea typeface="思源黑体 Bold" panose="020B0600000000000000" charset="-122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095036"/>
              <a:ext cx="7912782" cy="209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</a:t>
              </a:r>
              <a:endParaRPr lang="en-US" sz="2800" spc="92">
                <a:solidFill>
                  <a:srgbClr val="5D6C46"/>
                </a:solidFill>
                <a:ea typeface="思源黑体" panose="020B0500000000000000" charset="-122"/>
              </a:endParaRPr>
            </a:p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</a:t>
              </a:r>
              <a:r>
                <a:rPr lang="en-US" sz="2800" spc="14">
                  <a:solidFill>
                    <a:srgbClr val="5D6C46"/>
                  </a:solidFill>
                  <a:latin typeface="Arimo" panose="020B0604020202020204"/>
                </a:rPr>
                <a:t> </a:t>
              </a:r>
              <a:endParaRPr lang="en-US" sz="2800" spc="14">
                <a:solidFill>
                  <a:srgbClr val="5D6C46"/>
                </a:solidFill>
                <a:latin typeface="Arimo" panose="020B0604020202020204"/>
              </a:endParaRPr>
            </a:p>
            <a:p>
              <a:pPr>
                <a:lnSpc>
                  <a:spcPts val="4340"/>
                </a:lnSpc>
              </a:p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114743"/>
              <a:ext cx="7912782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151">
                  <a:solidFill>
                    <a:srgbClr val="38412B"/>
                  </a:solidFill>
                  <a:ea typeface="思源黑体 Bold" panose="020B0600000000000000" charset="-122"/>
                </a:rPr>
                <a:t>输入标题3</a:t>
              </a:r>
              <a:endParaRPr lang="en-US" sz="3600" spc="151">
                <a:solidFill>
                  <a:srgbClr val="38412B"/>
                </a:solidFill>
                <a:ea typeface="思源黑体 Bold" panose="020B0600000000000000" charset="-122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047695"/>
              <a:ext cx="7912782" cy="209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</a:t>
              </a:r>
              <a:endParaRPr lang="en-US" sz="2800" spc="92">
                <a:solidFill>
                  <a:srgbClr val="5D6C46"/>
                </a:solidFill>
                <a:ea typeface="思源黑体" panose="020B0500000000000000" charset="-122"/>
              </a:endParaRPr>
            </a:p>
            <a:p>
              <a:pPr>
                <a:lnSpc>
                  <a:spcPts val="4340"/>
                </a:lnSpc>
              </a:pPr>
              <a:r>
                <a:rPr lang="en-US" sz="2800" spc="92">
                  <a:solidFill>
                    <a:srgbClr val="5D6C46"/>
                  </a:solidFill>
                  <a:ea typeface="思源黑体" panose="020B0500000000000000" charset="-122"/>
                </a:rPr>
                <a:t>输入内容</a:t>
              </a:r>
              <a:r>
                <a:rPr lang="en-US" sz="2800" spc="14">
                  <a:solidFill>
                    <a:srgbClr val="5D6C46"/>
                  </a:solidFill>
                  <a:latin typeface="Arimo" panose="020B0604020202020204"/>
                </a:rPr>
                <a:t> </a:t>
              </a:r>
              <a:endParaRPr lang="en-US" sz="2800" spc="14">
                <a:solidFill>
                  <a:srgbClr val="5D6C46"/>
                </a:solidFill>
                <a:latin typeface="Arimo" panose="020B0604020202020204"/>
              </a:endParaRPr>
            </a:p>
            <a:p>
              <a:pPr>
                <a:lnSpc>
                  <a:spcPts val="4340"/>
                </a:lnSpc>
              </a:p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50000"/>
          </a:blip>
          <a:srcRect t="6395" b="639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-2316228" y="6137644"/>
            <a:ext cx="22920456" cy="95568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F0F1"/>
            </a:solidFill>
          </p:spPr>
        </p:sp>
      </p:grpSp>
      <p:grpSp>
        <p:nvGrpSpPr>
          <p:cNvPr id="5" name="Group 5"/>
          <p:cNvGrpSpPr/>
          <p:nvPr/>
        </p:nvGrpSpPr>
        <p:grpSpPr>
          <a:xfrm rot="0">
            <a:off x="7195052" y="4093445"/>
            <a:ext cx="3897896" cy="389789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2395956" y="5751564"/>
            <a:ext cx="3506736" cy="35067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12384049" y="5751564"/>
            <a:ext cx="3506736" cy="350673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082413" y="7552557"/>
            <a:ext cx="4050145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69248" y="7552557"/>
            <a:ext cx="4136338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75831" y="6305417"/>
            <a:ext cx="4136338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312279" y="6658477"/>
            <a:ext cx="3590413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输入标题1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90058" y="6658477"/>
            <a:ext cx="2694719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输入标题3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24408" y="5386439"/>
            <a:ext cx="4439184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输入标题2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96209" y="1472617"/>
            <a:ext cx="709558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1816" y="6453856"/>
            <a:ext cx="2960657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1337045"/>
            <a:ext cx="18288000" cy="3498839"/>
          </a:xfrm>
          <a:prstGeom prst="rect">
            <a:avLst/>
          </a:prstGeom>
          <a:solidFill>
            <a:srgbClr val="AEC970"/>
          </a:solid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0">
            <a:off x="11091179" y="-487738"/>
            <a:ext cx="12336243" cy="12336193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l="-39511" r="-10581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6633088" y="7960293"/>
            <a:ext cx="6408656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地址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885025"/>
            <a:ext cx="921628" cy="92162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0">
            <a:off x="1028700" y="8046018"/>
            <a:ext cx="811554" cy="1206772"/>
            <a:chOff x="0" y="0"/>
            <a:chExt cx="1082072" cy="160902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2072" cy="160902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2072" cy="160902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2072" cy="160902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55541" y="8150576"/>
            <a:ext cx="685662" cy="99765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41816" y="8819515"/>
            <a:ext cx="2802877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 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33088" y="8819515"/>
            <a:ext cx="5809224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5D6C46"/>
                </a:solidFill>
                <a:ea typeface="思源黑体 Italics"/>
              </a:rPr>
              <a:t>输入内容 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2141816" y="6288689"/>
            <a:ext cx="2542775" cy="305097"/>
            <a:chOff x="0" y="0"/>
            <a:chExt cx="4763057" cy="571500"/>
          </a:xfrm>
        </p:grpSpPr>
        <p:sp>
          <p:nvSpPr>
            <p:cNvPr id="16" name="Freeform 16"/>
            <p:cNvSpPr/>
            <p:nvPr/>
          </p:nvSpPr>
          <p:spPr>
            <a:xfrm>
              <a:off x="0" y="255270"/>
              <a:ext cx="4763057" cy="69850"/>
            </a:xfrm>
            <a:custGeom>
              <a:avLst/>
              <a:gdLst/>
              <a:ahLst/>
              <a:cxnLst/>
              <a:rect l="l" t="t" r="r" b="b"/>
              <a:pathLst>
                <a:path w="4763057" h="69850">
                  <a:moveTo>
                    <a:pt x="447222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3057" y="69850"/>
                  </a:lnTo>
                  <a:lnTo>
                    <a:pt x="4763057" y="0"/>
                  </a:lnTo>
                  <a:close/>
                </a:path>
              </a:pathLst>
            </a:custGeom>
            <a:solidFill>
              <a:srgbClr val="5D6C46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2141816" y="8616248"/>
            <a:ext cx="2542775" cy="305097"/>
            <a:chOff x="0" y="0"/>
            <a:chExt cx="4763057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4763057" cy="69850"/>
            </a:xfrm>
            <a:custGeom>
              <a:avLst/>
              <a:gdLst/>
              <a:ahLst/>
              <a:cxnLst/>
              <a:rect l="l" t="t" r="r" b="b"/>
              <a:pathLst>
                <a:path w="4763057" h="69850">
                  <a:moveTo>
                    <a:pt x="447222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63057" y="69850"/>
                  </a:lnTo>
                  <a:lnTo>
                    <a:pt x="4763057" y="0"/>
                  </a:lnTo>
                  <a:close/>
                </a:path>
              </a:pathLst>
            </a:custGeom>
            <a:solidFill>
              <a:srgbClr val="5D6C46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6633088" y="8616248"/>
            <a:ext cx="3600970" cy="305097"/>
            <a:chOff x="0" y="0"/>
            <a:chExt cx="6745237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6745237" cy="69850"/>
            </a:xfrm>
            <a:custGeom>
              <a:avLst/>
              <a:gdLst/>
              <a:ahLst/>
              <a:cxnLst/>
              <a:rect l="l" t="t" r="r" b="b"/>
              <a:pathLst>
                <a:path w="6745237" h="69850">
                  <a:moveTo>
                    <a:pt x="645440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745237" y="69850"/>
                  </a:lnTo>
                  <a:lnTo>
                    <a:pt x="6745237" y="0"/>
                  </a:lnTo>
                  <a:close/>
                </a:path>
              </a:pathLst>
            </a:custGeom>
            <a:solidFill>
              <a:srgbClr val="5D6C4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141816" y="7960293"/>
            <a:ext cx="2029185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电话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41816" y="5594634"/>
            <a:ext cx="2960657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官网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8700" y="1701353"/>
            <a:ext cx="592131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28700" y="3408585"/>
            <a:ext cx="5755815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  <a:ea typeface="Aileron Heavy Bold" panose="00000A00000000000000"/>
              </a:rPr>
              <a:t>输入内容 </a:t>
            </a:r>
            <a:endParaRPr lang="en-US" sz="5400">
              <a:solidFill>
                <a:srgbClr val="FFFFFF"/>
              </a:solidFill>
              <a:ea typeface="Aileron Heavy Bold" panose="00000A0000000000000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69" b="7769"/>
          <a:stretch>
            <a:fillRect/>
          </a:stretch>
        </p:blipFill>
        <p:spPr>
          <a:xfrm>
            <a:off x="7358" y="0"/>
            <a:ext cx="18280642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 rot="0">
            <a:off x="6737010" y="2736510"/>
            <a:ext cx="4813980" cy="481398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D6D5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6737010" y="6150885"/>
            <a:ext cx="4813980" cy="305097"/>
            <a:chOff x="0" y="0"/>
            <a:chExt cx="9017415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9017415" cy="69850"/>
            </a:xfrm>
            <a:custGeom>
              <a:avLst/>
              <a:gdLst/>
              <a:ahLst/>
              <a:cxnLst/>
              <a:rect l="l" t="t" r="r" b="b"/>
              <a:pathLst>
                <a:path w="9017415" h="69850">
                  <a:moveTo>
                    <a:pt x="87265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017415" y="69850"/>
                  </a:lnTo>
                  <a:lnTo>
                    <a:pt x="901741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554084" y="3493410"/>
            <a:ext cx="11179833" cy="259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 spc="915">
                <a:solidFill>
                  <a:srgbClr val="000000"/>
                </a:solidFill>
                <a:ea typeface="胡晓波男神体" panose="02010600030101010101" charset="-122"/>
              </a:rPr>
              <a:t>谢谢观赏</a:t>
            </a:r>
            <a:endParaRPr lang="en-US" sz="15000" spc="915">
              <a:solidFill>
                <a:srgbClr val="000000"/>
              </a:solidFill>
              <a:ea typeface="胡晓波男神体" panose="02010600030101010101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9143" y="6396428"/>
            <a:ext cx="952971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 spc="936">
                <a:solidFill>
                  <a:srgbClr val="000000"/>
                </a:solidFill>
                <a:latin typeface="Aileron Heavy Bold" panose="00000A00000000000000"/>
              </a:rPr>
              <a:t>THANK YOU</a:t>
            </a:r>
            <a:endParaRPr lang="en-US" sz="5200" spc="936">
              <a:solidFill>
                <a:srgbClr val="000000"/>
              </a:solidFill>
              <a:latin typeface="Aileron Heavy Bold" panose="00000A0000000000000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4143625" y="-553263"/>
            <a:ext cx="11359579" cy="11359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273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12320646" y="2494136"/>
            <a:ext cx="749477" cy="455143"/>
            <a:chOff x="0" y="0"/>
            <a:chExt cx="941080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941080" cy="69850"/>
            </a:xfrm>
            <a:custGeom>
              <a:avLst/>
              <a:gdLst/>
              <a:ahLst/>
              <a:cxnLst/>
              <a:rect l="l" t="t" r="r" b="b"/>
              <a:pathLst>
                <a:path w="941080" h="69850">
                  <a:moveTo>
                    <a:pt x="6502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41080" y="69850"/>
                  </a:lnTo>
                  <a:lnTo>
                    <a:pt x="941080" y="0"/>
                  </a:lnTo>
                  <a:close/>
                </a:path>
              </a:pathLst>
            </a:custGeom>
            <a:solidFill>
              <a:srgbClr val="99B27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36165" y="3962175"/>
            <a:ext cx="3117006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ea typeface="胡晓波男神体" panose="02010600030101010101" charset="-122"/>
              </a:rPr>
              <a:t>目录</a:t>
            </a:r>
            <a:endParaRPr lang="en-US" sz="90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165" y="5634216"/>
            <a:ext cx="3117006" cy="50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5"/>
              </a:lnSpc>
              <a:spcBef>
                <a:spcPct val="0"/>
              </a:spcBef>
            </a:pPr>
            <a:r>
              <a:rPr lang="en-US" sz="2995" spc="539">
                <a:solidFill>
                  <a:srgbClr val="FFFFFF"/>
                </a:solidFill>
                <a:latin typeface="Aileron Heavy Bold" panose="00000A00000000000000"/>
              </a:rPr>
              <a:t>CONTENT</a:t>
            </a:r>
            <a:endParaRPr lang="en-US" sz="2995" spc="539">
              <a:solidFill>
                <a:srgbClr val="FFFFFF"/>
              </a:solidFill>
              <a:latin typeface="Aileron Heavy Bold" panose="00000A00000000000000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9594447" y="4394268"/>
            <a:ext cx="2873366" cy="1464515"/>
            <a:chOff x="0" y="0"/>
            <a:chExt cx="3831155" cy="1952687"/>
          </a:xfrm>
        </p:grpSpPr>
        <p:sp>
          <p:nvSpPr>
            <p:cNvPr id="9" name="TextBox 9"/>
            <p:cNvSpPr txBox="1"/>
            <p:nvPr/>
          </p:nvSpPr>
          <p:spPr>
            <a:xfrm>
              <a:off x="0" y="-180975"/>
              <a:ext cx="2321772" cy="2133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75"/>
                </a:lnSpc>
                <a:spcBef>
                  <a:spcPct val="0"/>
                </a:spcBef>
              </a:pPr>
              <a:r>
                <a:rPr lang="en-US" sz="9625">
                  <a:solidFill>
                    <a:srgbClr val="5D6C46"/>
                  </a:solidFill>
                  <a:latin typeface="Aileron Heavy Bold Italics" panose="00000A00000000000000"/>
                </a:rPr>
                <a:t>P</a:t>
              </a:r>
              <a:endParaRPr lang="en-US" sz="96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14496" y="965112"/>
              <a:ext cx="1207276" cy="73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  <a:spcBef>
                  <a:spcPct val="0"/>
                </a:spcBef>
              </a:pPr>
              <a:r>
                <a:rPr lang="en-US" sz="3325">
                  <a:solidFill>
                    <a:srgbClr val="5D6C46"/>
                  </a:solidFill>
                  <a:latin typeface="Aileron Heavy Bold Italics" panose="00000A00000000000000"/>
                </a:rPr>
                <a:t>art </a:t>
              </a:r>
              <a:endParaRPr lang="en-US" sz="33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061890" y="670701"/>
              <a:ext cx="1769265" cy="107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0"/>
                </a:lnSpc>
                <a:spcBef>
                  <a:spcPct val="0"/>
                </a:spcBef>
              </a:pPr>
              <a:r>
                <a:rPr lang="en-US" sz="4870">
                  <a:solidFill>
                    <a:srgbClr val="38412B"/>
                  </a:solidFill>
                  <a:latin typeface="Aileron Heavy Italics" panose="00000A00000000000000"/>
                </a:rPr>
                <a:t>02</a:t>
              </a:r>
              <a:endParaRPr lang="en-US" sz="4870">
                <a:solidFill>
                  <a:srgbClr val="38412B"/>
                </a:solidFill>
                <a:latin typeface="Aileron Heavy Italics" panose="00000A0000000000000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732456" y="2473512"/>
            <a:ext cx="246658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ea typeface="胡晓波男神体" panose="02010600030101010101" charset="-122"/>
              </a:rPr>
              <a:t>输入标题</a:t>
            </a:r>
            <a:endParaRPr lang="en-US" sz="4000">
              <a:solidFill>
                <a:srgbClr val="000000"/>
              </a:solidFill>
              <a:ea typeface="胡晓波男神体" panose="02010600030101010101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32456" y="4955492"/>
            <a:ext cx="246658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ea typeface="胡晓波男神体" panose="02010600030101010101" charset="-122"/>
              </a:rPr>
              <a:t>输入标题</a:t>
            </a:r>
            <a:endParaRPr lang="en-US" sz="4000">
              <a:solidFill>
                <a:srgbClr val="000000"/>
              </a:solidFill>
              <a:ea typeface="胡晓波男神体" panose="02010600030101010101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32456" y="7518976"/>
            <a:ext cx="24665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000000"/>
                </a:solidFill>
                <a:ea typeface="胡晓波男神体" panose="02010600030101010101" charset="-122"/>
              </a:rPr>
              <a:t>输入标题</a:t>
            </a:r>
            <a:endParaRPr lang="en-US" sz="4100">
              <a:solidFill>
                <a:srgbClr val="000000"/>
              </a:solidFill>
              <a:ea typeface="胡晓波男神体" panose="02010600030101010101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9594447" y="1989450"/>
            <a:ext cx="2873366" cy="1464515"/>
            <a:chOff x="0" y="0"/>
            <a:chExt cx="3831155" cy="195268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80975"/>
              <a:ext cx="2321772" cy="2133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75"/>
                </a:lnSpc>
                <a:spcBef>
                  <a:spcPct val="0"/>
                </a:spcBef>
              </a:pPr>
              <a:r>
                <a:rPr lang="en-US" sz="9625">
                  <a:solidFill>
                    <a:srgbClr val="5D6C46"/>
                  </a:solidFill>
                  <a:latin typeface="Aileron Heavy Bold Italics" panose="00000A00000000000000"/>
                </a:rPr>
                <a:t>P</a:t>
              </a:r>
              <a:endParaRPr lang="en-US" sz="96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14496" y="965112"/>
              <a:ext cx="1207276" cy="73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  <a:spcBef>
                  <a:spcPct val="0"/>
                </a:spcBef>
              </a:pPr>
              <a:r>
                <a:rPr lang="en-US" sz="3325">
                  <a:solidFill>
                    <a:srgbClr val="5D6C46"/>
                  </a:solidFill>
                  <a:latin typeface="Aileron Heavy Bold Italics" panose="00000A00000000000000"/>
                </a:rPr>
                <a:t>art </a:t>
              </a:r>
              <a:endParaRPr lang="en-US" sz="33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061890" y="670701"/>
              <a:ext cx="1769265" cy="107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0"/>
                </a:lnSpc>
                <a:spcBef>
                  <a:spcPct val="0"/>
                </a:spcBef>
              </a:pPr>
              <a:r>
                <a:rPr lang="en-US" sz="4870">
                  <a:solidFill>
                    <a:srgbClr val="38412B"/>
                  </a:solidFill>
                  <a:latin typeface="Aileron Heavy Italics" panose="00000A00000000000000"/>
                </a:rPr>
                <a:t>01</a:t>
              </a:r>
              <a:endParaRPr lang="en-US" sz="4870">
                <a:solidFill>
                  <a:srgbClr val="38412B"/>
                </a:solidFill>
                <a:latin typeface="Aileron Heavy Italics" panose="00000A0000000000000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12320646" y="4976117"/>
            <a:ext cx="749477" cy="455143"/>
            <a:chOff x="0" y="0"/>
            <a:chExt cx="941080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941080" cy="69850"/>
            </a:xfrm>
            <a:custGeom>
              <a:avLst/>
              <a:gdLst/>
              <a:ahLst/>
              <a:cxnLst/>
              <a:rect l="l" t="t" r="r" b="b"/>
              <a:pathLst>
                <a:path w="941080" h="69850">
                  <a:moveTo>
                    <a:pt x="6502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41080" y="69850"/>
                  </a:lnTo>
                  <a:lnTo>
                    <a:pt x="941080" y="0"/>
                  </a:lnTo>
                  <a:close/>
                </a:path>
              </a:pathLst>
            </a:custGeom>
            <a:solidFill>
              <a:srgbClr val="99B273"/>
            </a:solidFill>
          </p:spPr>
        </p:sp>
      </p:grpSp>
      <p:grpSp>
        <p:nvGrpSpPr>
          <p:cNvPr id="21" name="Group 21"/>
          <p:cNvGrpSpPr/>
          <p:nvPr/>
        </p:nvGrpSpPr>
        <p:grpSpPr>
          <a:xfrm rot="0">
            <a:off x="9594447" y="6883021"/>
            <a:ext cx="2873366" cy="1464515"/>
            <a:chOff x="0" y="0"/>
            <a:chExt cx="3831155" cy="195268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180975"/>
              <a:ext cx="2321772" cy="2133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475"/>
                </a:lnSpc>
                <a:spcBef>
                  <a:spcPct val="0"/>
                </a:spcBef>
              </a:pPr>
              <a:r>
                <a:rPr lang="en-US" sz="9625">
                  <a:solidFill>
                    <a:srgbClr val="5D6C46"/>
                  </a:solidFill>
                  <a:latin typeface="Aileron Heavy Bold Italics" panose="00000A00000000000000"/>
                </a:rPr>
                <a:t>P</a:t>
              </a:r>
              <a:endParaRPr lang="en-US" sz="96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14496" y="965112"/>
              <a:ext cx="1207276" cy="738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5"/>
                </a:lnSpc>
                <a:spcBef>
                  <a:spcPct val="0"/>
                </a:spcBef>
              </a:pPr>
              <a:r>
                <a:rPr lang="en-US" sz="3325">
                  <a:solidFill>
                    <a:srgbClr val="5D6C46"/>
                  </a:solidFill>
                  <a:latin typeface="Aileron Heavy Bold Italics" panose="00000A00000000000000"/>
                </a:rPr>
                <a:t>art </a:t>
              </a:r>
              <a:endParaRPr lang="en-US" sz="3325">
                <a:solidFill>
                  <a:srgbClr val="5D6C46"/>
                </a:solidFill>
                <a:latin typeface="Aileron Heavy Bold Italics" panose="00000A00000000000000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061890" y="670701"/>
              <a:ext cx="1769265" cy="1077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0"/>
                </a:lnSpc>
                <a:spcBef>
                  <a:spcPct val="0"/>
                </a:spcBef>
              </a:pPr>
              <a:r>
                <a:rPr lang="en-US" sz="4870">
                  <a:solidFill>
                    <a:srgbClr val="38412B"/>
                  </a:solidFill>
                  <a:latin typeface="Aileron Heavy Italics" panose="00000A00000000000000"/>
                </a:rPr>
                <a:t>03</a:t>
              </a:r>
              <a:endParaRPr lang="en-US" sz="4870">
                <a:solidFill>
                  <a:srgbClr val="38412B"/>
                </a:solidFill>
                <a:latin typeface="Aileron Heavy Italics" panose="00000A0000000000000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2320646" y="7549126"/>
            <a:ext cx="749477" cy="455143"/>
            <a:chOff x="0" y="0"/>
            <a:chExt cx="941080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941080" cy="69850"/>
            </a:xfrm>
            <a:custGeom>
              <a:avLst/>
              <a:gdLst/>
              <a:ahLst/>
              <a:cxnLst/>
              <a:rect l="l" t="t" r="r" b="b"/>
              <a:pathLst>
                <a:path w="941080" h="69850">
                  <a:moveTo>
                    <a:pt x="6502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41080" y="69850"/>
                  </a:lnTo>
                  <a:lnTo>
                    <a:pt x="941080" y="0"/>
                  </a:lnTo>
                  <a:close/>
                </a:path>
              </a:pathLst>
            </a:custGeom>
            <a:solidFill>
              <a:srgbClr val="99B273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87016" y="3597570"/>
            <a:ext cx="12000984" cy="30573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0" y="3597570"/>
            <a:ext cx="7475248" cy="3057307"/>
          </a:xfrm>
          <a:prstGeom prst="rect">
            <a:avLst/>
          </a:prstGeom>
          <a:solidFill>
            <a:srgbClr val="99B273"/>
          </a:solidFill>
        </p:spPr>
      </p:sp>
      <p:grpSp>
        <p:nvGrpSpPr>
          <p:cNvPr id="5" name="Group 5"/>
          <p:cNvGrpSpPr/>
          <p:nvPr/>
        </p:nvGrpSpPr>
        <p:grpSpPr>
          <a:xfrm rot="0">
            <a:off x="416428" y="3454297"/>
            <a:ext cx="5870588" cy="2964157"/>
            <a:chOff x="0" y="0"/>
            <a:chExt cx="7827450" cy="3952209"/>
          </a:xfrm>
        </p:grpSpPr>
        <p:sp>
          <p:nvSpPr>
            <p:cNvPr id="6" name="TextBox 6"/>
            <p:cNvSpPr txBox="1"/>
            <p:nvPr/>
          </p:nvSpPr>
          <p:spPr>
            <a:xfrm>
              <a:off x="0" y="-371475"/>
              <a:ext cx="4743623" cy="432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70"/>
                </a:lnSpc>
                <a:spcBef>
                  <a:spcPct val="0"/>
                </a:spcBef>
              </a:pPr>
              <a:r>
                <a:rPr lang="en-US" sz="19620">
                  <a:solidFill>
                    <a:srgbClr val="FFFFFF"/>
                  </a:solidFill>
                  <a:latin typeface="Aileron Heavy Bold Italics" panose="00000A00000000000000"/>
                </a:rPr>
                <a:t>P</a:t>
              </a:r>
              <a:endParaRPr lang="en-US" sz="1962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277032" y="1965174"/>
              <a:ext cx="2466591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20"/>
                </a:lnSpc>
                <a:spcBef>
                  <a:spcPct val="0"/>
                </a:spcBef>
              </a:pPr>
              <a:r>
                <a:rPr lang="en-US" sz="6800">
                  <a:solidFill>
                    <a:srgbClr val="FFFFFF"/>
                  </a:solidFill>
                  <a:latin typeface="Aileron Heavy Bold Italics" panose="00000A00000000000000"/>
                </a:rPr>
                <a:t>art </a:t>
              </a:r>
              <a:endParaRPr lang="en-US" sz="680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12657" y="1355368"/>
              <a:ext cx="3614794" cy="223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0"/>
                </a:lnSpc>
                <a:spcBef>
                  <a:spcPct val="0"/>
                </a:spcBef>
              </a:pPr>
              <a:r>
                <a:rPr lang="en-US" sz="10000">
                  <a:solidFill>
                    <a:srgbClr val="FFFFFF"/>
                  </a:solidFill>
                  <a:latin typeface="Aileron Heavy Italics" panose="00000A00000000000000"/>
                </a:rPr>
                <a:t>01</a:t>
              </a:r>
              <a:endParaRPr lang="en-US" sz="10000">
                <a:solidFill>
                  <a:srgbClr val="FFFFFF"/>
                </a:solidFill>
                <a:latin typeface="Aileron Heavy Italics" panose="00000A0000000000000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524243" y="4276725"/>
            <a:ext cx="671833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-5224135" y="-943550"/>
            <a:ext cx="12174150" cy="1217410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7161368" y="1110453"/>
            <a:ext cx="2147363" cy="2147363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273"/>
            </a:solidFill>
          </p:spPr>
        </p:sp>
      </p:grpSp>
      <p:grpSp>
        <p:nvGrpSpPr>
          <p:cNvPr id="6" name="Group 6"/>
          <p:cNvGrpSpPr/>
          <p:nvPr/>
        </p:nvGrpSpPr>
        <p:grpSpPr>
          <a:xfrm rot="0">
            <a:off x="7942632" y="4069819"/>
            <a:ext cx="2147363" cy="2147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273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6897525" y="7464263"/>
            <a:ext cx="2147363" cy="21473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B273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0">
            <a:off x="7201900" y="1150989"/>
            <a:ext cx="2066298" cy="206629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l="-25046" r="-25046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0">
            <a:off x="7983164" y="4110355"/>
            <a:ext cx="2066298" cy="206629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47" b="-25047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0">
            <a:off x="6950015" y="7504799"/>
            <a:ext cx="2066298" cy="206629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9729584" y="1741805"/>
            <a:ext cx="688653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zh-CN" altLang="en-US" sz="2600">
              <a:solidFill>
                <a:srgbClr val="5D6C46"/>
              </a:solidFill>
              <a:ea typeface="思源黑体 Italics"/>
            </a:endParaRP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zh-CN" alt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266826" y="4823460"/>
            <a:ext cx="670023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29584" y="7905115"/>
            <a:ext cx="688653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29584" y="942975"/>
            <a:ext cx="6408656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66826" y="4024630"/>
            <a:ext cx="8100291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29584" y="7106285"/>
            <a:ext cx="6408656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38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8700" y="3476625"/>
            <a:ext cx="592131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79494" y="6091298"/>
            <a:ext cx="55002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ea typeface="字由点字典黑 75J" panose="00020600040101010101" charset="-122"/>
              </a:rPr>
              <a:t>输入标题</a:t>
            </a:r>
            <a:endParaRPr lang="en-US" sz="4200">
              <a:solidFill>
                <a:srgbClr val="FFFFFF"/>
              </a:solidFill>
              <a:ea typeface="字由点字典黑 75J" panose="00020600040101010101" charset="-122"/>
            </a:endParaRPr>
          </a:p>
        </p:txBody>
      </p:sp>
      <p:sp>
        <p:nvSpPr>
          <p:cNvPr id="3" name="AutoShape 3"/>
          <p:cNvSpPr/>
          <p:nvPr/>
        </p:nvSpPr>
        <p:spPr>
          <a:xfrm rot="5400000">
            <a:off x="2901558" y="5129212"/>
            <a:ext cx="684175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8658619" y="5129212"/>
            <a:ext cx="684175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0">
            <a:off x="1301629" y="1722624"/>
            <a:ext cx="3535136" cy="35351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1"/>
              <a:stretch>
                <a:fillRect l="-24712" r="-2471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08247" y="6091298"/>
            <a:ext cx="55002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ea typeface="字由点字典黑 75J" panose="00020600040101010101" charset="-122"/>
              </a:rPr>
              <a:t>输入标题</a:t>
            </a:r>
            <a:endParaRPr lang="en-US" sz="4200">
              <a:solidFill>
                <a:srgbClr val="FFFFFF"/>
              </a:solidFill>
              <a:ea typeface="字由点字典黑 75J" panose="00020600040101010101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93871" y="6091298"/>
            <a:ext cx="550025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ea typeface="字由点字典黑 75J" panose="00020600040101010101" charset="-122"/>
              </a:rPr>
              <a:t>输入标题</a:t>
            </a:r>
            <a:endParaRPr lang="en-US" sz="4200">
              <a:solidFill>
                <a:srgbClr val="FFFFFF"/>
              </a:solidFill>
              <a:ea typeface="字由点字典黑 75J" panose="00020600040101010101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18693" y="7192743"/>
            <a:ext cx="387936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1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100">
              <a:solidFill>
                <a:srgbClr val="FFFFFF"/>
              </a:solidFill>
              <a:ea typeface="思源黑体" panose="020B05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04317" y="7192743"/>
            <a:ext cx="387936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1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100">
              <a:solidFill>
                <a:srgbClr val="FFFFFF"/>
              </a:solidFill>
              <a:ea typeface="思源黑体" panose="020B05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89941" y="7192743"/>
            <a:ext cx="387936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1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100">
              <a:solidFill>
                <a:srgbClr val="FFFFFF"/>
              </a:solidFill>
              <a:ea typeface="思源黑体" panose="020B0500000000000000" charset="-122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 rot="0">
            <a:off x="7376432" y="1722624"/>
            <a:ext cx="3535136" cy="353513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2"/>
              <a:stretch>
                <a:fillRect l="-24712" r="-24712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0">
            <a:off x="13062056" y="1722624"/>
            <a:ext cx="3535136" cy="353513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24712" r="-24712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9865967" y="-167427"/>
            <a:ext cx="11359579" cy="1135957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0">
            <a:off x="-3030150" y="-943550"/>
            <a:ext cx="12174150" cy="1217410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"/>
              <a:stretch>
                <a:fillRect t="-24976" b="-24976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090485" y="5464737"/>
            <a:ext cx="7168815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chemeClr val="tx1"/>
              </a:solidFill>
              <a:ea typeface="思源黑体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90485" y="2416566"/>
            <a:ext cx="671833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chemeClr val="tx1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chemeClr val="tx1"/>
              </a:solidFill>
              <a:ea typeface="胡晓波男神体" panose="02010600030101010101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10090485" y="4561513"/>
            <a:ext cx="8197515" cy="305097"/>
            <a:chOff x="0" y="0"/>
            <a:chExt cx="15355359" cy="571500"/>
          </a:xfrm>
        </p:grpSpPr>
        <p:sp>
          <p:nvSpPr>
            <p:cNvPr id="9" name="Freeform 9"/>
            <p:cNvSpPr/>
            <p:nvPr/>
          </p:nvSpPr>
          <p:spPr>
            <a:xfrm>
              <a:off x="0" y="255270"/>
              <a:ext cx="15355359" cy="69850"/>
            </a:xfrm>
            <a:custGeom>
              <a:avLst/>
              <a:gdLst/>
              <a:ahLst/>
              <a:cxnLst/>
              <a:rect l="l" t="t" r="r" b="b"/>
              <a:pathLst>
                <a:path w="15355359" h="69850">
                  <a:moveTo>
                    <a:pt x="1506453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355359" y="69850"/>
                  </a:lnTo>
                  <a:lnTo>
                    <a:pt x="1535535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87016" y="3597570"/>
            <a:ext cx="12000984" cy="305730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0" y="3597570"/>
            <a:ext cx="7475248" cy="3057307"/>
          </a:xfrm>
          <a:prstGeom prst="rect">
            <a:avLst/>
          </a:prstGeom>
          <a:solidFill>
            <a:srgbClr val="99B273"/>
          </a:solidFill>
        </p:spPr>
      </p:sp>
      <p:sp>
        <p:nvSpPr>
          <p:cNvPr id="5" name="TextBox 5"/>
          <p:cNvSpPr txBox="1"/>
          <p:nvPr/>
        </p:nvSpPr>
        <p:spPr>
          <a:xfrm>
            <a:off x="9509545" y="4276725"/>
            <a:ext cx="671833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  <a:spcBef>
                <a:spcPct val="0"/>
              </a:spcBef>
            </a:pPr>
            <a:r>
              <a:rPr lang="en-US" sz="9000">
                <a:solidFill>
                  <a:srgbClr val="38412B"/>
                </a:solidFill>
                <a:ea typeface="胡晓波男神体" panose="02010600030101010101" charset="-122"/>
              </a:rPr>
              <a:t>输入标题</a:t>
            </a:r>
            <a:endParaRPr lang="en-US" sz="9000">
              <a:solidFill>
                <a:srgbClr val="38412B"/>
              </a:solidFill>
              <a:ea typeface="胡晓波男神体" panose="02010600030101010101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416428" y="3454297"/>
            <a:ext cx="5870588" cy="2964157"/>
            <a:chOff x="0" y="0"/>
            <a:chExt cx="7827450" cy="395220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71475"/>
              <a:ext cx="4743623" cy="432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70"/>
                </a:lnSpc>
                <a:spcBef>
                  <a:spcPct val="0"/>
                </a:spcBef>
              </a:pPr>
              <a:r>
                <a:rPr lang="en-US" sz="19620">
                  <a:solidFill>
                    <a:srgbClr val="FFFFFF"/>
                  </a:solidFill>
                  <a:latin typeface="Aileron Heavy Bold Italics" panose="00000A00000000000000"/>
                </a:rPr>
                <a:t>P</a:t>
              </a:r>
              <a:endParaRPr lang="en-US" sz="1962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77032" y="1965174"/>
              <a:ext cx="2466591" cy="1512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20"/>
                </a:lnSpc>
                <a:spcBef>
                  <a:spcPct val="0"/>
                </a:spcBef>
              </a:pPr>
              <a:r>
                <a:rPr lang="en-US" sz="6800">
                  <a:solidFill>
                    <a:srgbClr val="FFFFFF"/>
                  </a:solidFill>
                  <a:latin typeface="Aileron Heavy Bold Italics" panose="00000A00000000000000"/>
                </a:rPr>
                <a:t>art </a:t>
              </a:r>
              <a:endParaRPr lang="en-US" sz="6800">
                <a:solidFill>
                  <a:srgbClr val="FFFFFF"/>
                </a:solidFill>
                <a:latin typeface="Aileron Heavy Bold Italics" panose="00000A0000000000000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12657" y="1355368"/>
              <a:ext cx="3614794" cy="2233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0"/>
                </a:lnSpc>
                <a:spcBef>
                  <a:spcPct val="0"/>
                </a:spcBef>
              </a:pPr>
              <a:r>
                <a:rPr lang="en-US" sz="10000">
                  <a:solidFill>
                    <a:srgbClr val="FFFFFF"/>
                  </a:solidFill>
                  <a:latin typeface="Aileron Heavy Italics" panose="00000A00000000000000"/>
                </a:rPr>
                <a:t>02</a:t>
              </a:r>
              <a:endParaRPr lang="en-US" sz="10000">
                <a:solidFill>
                  <a:srgbClr val="FFFFFF"/>
                </a:solidFill>
                <a:latin typeface="Aileron Heavy Italics" panose="00000A0000000000000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8893" b="28893"/>
          <a:stretch>
            <a:fillRect/>
          </a:stretch>
        </p:blipFill>
        <p:spPr>
          <a:xfrm>
            <a:off x="0" y="0"/>
            <a:ext cx="18288000" cy="51435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43087" y="4381086"/>
            <a:ext cx="4897823" cy="4877214"/>
          </a:xfrm>
          <a:prstGeom prst="rect">
            <a:avLst/>
          </a:prstGeom>
          <a:solidFill>
            <a:srgbClr val="AEC970"/>
          </a:solidFill>
        </p:spPr>
      </p:sp>
      <p:sp>
        <p:nvSpPr>
          <p:cNvPr id="4" name="AutoShape 4"/>
          <p:cNvSpPr/>
          <p:nvPr/>
        </p:nvSpPr>
        <p:spPr>
          <a:xfrm>
            <a:off x="6695088" y="4381086"/>
            <a:ext cx="4897823" cy="4877214"/>
          </a:xfrm>
          <a:prstGeom prst="rect">
            <a:avLst/>
          </a:prstGeom>
          <a:solidFill>
            <a:srgbClr val="AEC970"/>
          </a:solidFill>
        </p:spPr>
      </p:sp>
      <p:sp>
        <p:nvSpPr>
          <p:cNvPr id="5" name="AutoShape 5"/>
          <p:cNvSpPr/>
          <p:nvPr/>
        </p:nvSpPr>
        <p:spPr>
          <a:xfrm>
            <a:off x="12361477" y="4381086"/>
            <a:ext cx="4897823" cy="4877214"/>
          </a:xfrm>
          <a:prstGeom prst="rect">
            <a:avLst/>
          </a:prstGeom>
          <a:solidFill>
            <a:srgbClr val="AEC970"/>
          </a:solidFill>
        </p:spPr>
      </p:sp>
      <p:sp>
        <p:nvSpPr>
          <p:cNvPr id="6" name="TextBox 6"/>
          <p:cNvSpPr txBox="1"/>
          <p:nvPr/>
        </p:nvSpPr>
        <p:spPr>
          <a:xfrm>
            <a:off x="1301939" y="6489996"/>
            <a:ext cx="436573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46532" y="6489996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20114" y="6489996"/>
            <a:ext cx="459493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600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600">
              <a:solidFill>
                <a:srgbClr val="5D6C46"/>
              </a:solidFill>
              <a:ea typeface="思源黑体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647371"/>
            <a:ext cx="491221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ea typeface="胡晓波男神体" panose="02010600030101010101" charset="-122"/>
              </a:rPr>
              <a:t>输入标题</a:t>
            </a:r>
            <a:endParaRPr lang="en-US" sz="52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87895" y="4647371"/>
            <a:ext cx="491221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ea typeface="胡晓波男神体" panose="02010600030101010101" charset="-122"/>
              </a:rPr>
              <a:t>输入标题</a:t>
            </a:r>
            <a:endParaRPr lang="en-US" sz="52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61477" y="4647371"/>
            <a:ext cx="491221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ea typeface="胡晓波男神体" panose="02010600030101010101" charset="-122"/>
              </a:rPr>
              <a:t>输入标题</a:t>
            </a:r>
            <a:endParaRPr lang="en-US" sz="5200">
              <a:solidFill>
                <a:srgbClr val="FFFFFF"/>
              </a:solidFill>
              <a:ea typeface="胡晓波男神体" panose="02010600030101010101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6687895" y="5906770"/>
            <a:ext cx="4912211" cy="305097"/>
            <a:chOff x="0" y="0"/>
            <a:chExt cx="9201417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9201417" cy="69850"/>
            </a:xfrm>
            <a:custGeom>
              <a:avLst/>
              <a:gdLst/>
              <a:ahLst/>
              <a:cxnLst/>
              <a:rect l="l" t="t" r="r" b="b"/>
              <a:pathLst>
                <a:path w="9201417" h="69850">
                  <a:moveTo>
                    <a:pt x="891058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01417" y="69850"/>
                  </a:lnTo>
                  <a:lnTo>
                    <a:pt x="920141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043087" y="5906770"/>
            <a:ext cx="4912211" cy="305097"/>
            <a:chOff x="0" y="0"/>
            <a:chExt cx="9201417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9201417" cy="69850"/>
            </a:xfrm>
            <a:custGeom>
              <a:avLst/>
              <a:gdLst/>
              <a:ahLst/>
              <a:cxnLst/>
              <a:rect l="l" t="t" r="r" b="b"/>
              <a:pathLst>
                <a:path w="9201417" h="69850">
                  <a:moveTo>
                    <a:pt x="891058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01417" y="69850"/>
                  </a:lnTo>
                  <a:lnTo>
                    <a:pt x="920141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12361477" y="5906770"/>
            <a:ext cx="4912211" cy="305097"/>
            <a:chOff x="0" y="0"/>
            <a:chExt cx="9201417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9201417" cy="69850"/>
            </a:xfrm>
            <a:custGeom>
              <a:avLst/>
              <a:gdLst/>
              <a:ahLst/>
              <a:cxnLst/>
              <a:rect l="l" t="t" r="r" b="b"/>
              <a:pathLst>
                <a:path w="9201417" h="69850">
                  <a:moveTo>
                    <a:pt x="891058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01417" y="69850"/>
                  </a:lnTo>
                  <a:lnTo>
                    <a:pt x="920141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0">
            <a:off x="14439900" y="-2845633"/>
            <a:ext cx="8229600" cy="8229600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AEC97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9144000" y="1141870"/>
            <a:ext cx="8115300" cy="8116430"/>
            <a:chOff x="0" y="0"/>
            <a:chExt cx="10820400" cy="108219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/>
            <a:srcRect l="6" r="6"/>
            <a:stretch>
              <a:fillRect/>
            </a:stretch>
          </p:blipFill>
          <p:spPr>
            <a:xfrm>
              <a:off x="0" y="0"/>
              <a:ext cx="10820400" cy="108219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0">
            <a:off x="1028700" y="1141870"/>
            <a:ext cx="6161409" cy="1683342"/>
            <a:chOff x="0" y="0"/>
            <a:chExt cx="8215212" cy="2244456"/>
          </a:xfrm>
        </p:grpSpPr>
        <p:sp>
          <p:nvSpPr>
            <p:cNvPr id="7" name="TextBox 7"/>
            <p:cNvSpPr txBox="1"/>
            <p:nvPr/>
          </p:nvSpPr>
          <p:spPr>
            <a:xfrm>
              <a:off x="0" y="-238125"/>
              <a:ext cx="8215212" cy="1691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60"/>
                </a:lnSpc>
                <a:spcBef>
                  <a:spcPct val="0"/>
                </a:spcBef>
              </a:pPr>
              <a:r>
                <a:rPr lang="en-US" sz="7200" spc="237">
                  <a:solidFill>
                    <a:srgbClr val="38412B"/>
                  </a:solidFill>
                  <a:ea typeface="思源黑体 Bold" panose="020B0600000000000000" charset="-122"/>
                </a:rPr>
                <a:t>输入标题</a:t>
              </a:r>
              <a:endParaRPr lang="en-US" sz="7200" spc="237">
                <a:solidFill>
                  <a:srgbClr val="38412B"/>
                </a:solidFill>
                <a:ea typeface="思源黑体 Bold" panose="020B0600000000000000" charset="-122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09" y="1621733"/>
              <a:ext cx="8213593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spc="117">
                  <a:solidFill>
                    <a:srgbClr val="5D6C46"/>
                  </a:solidFill>
                  <a:ea typeface=""/>
                </a:rPr>
                <a:t>输入内容 </a:t>
              </a:r>
              <a:endParaRPr lang="en-US" sz="2800" spc="117">
                <a:solidFill>
                  <a:srgbClr val="5D6C46"/>
                </a:solidFill>
                <a:ea typeface="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91986" y="3195938"/>
            <a:ext cx="630412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  <a:spcBef>
                <a:spcPct val="0"/>
              </a:spcBef>
            </a:pPr>
            <a:r>
              <a:rPr lang="zh-CN" altLang="en-US" sz="2785">
                <a:solidFill>
                  <a:srgbClr val="5D6C46"/>
                </a:solidFill>
                <a:ea typeface="思源黑体 Italics"/>
                <a:sym typeface="+mn-ea"/>
              </a:rPr>
              <a:t>请在此处输入内容</a:t>
            </a:r>
            <a:endParaRPr lang="en-US" sz="2785" spc="91">
              <a:solidFill>
                <a:srgbClr val="99B273"/>
              </a:solidFill>
              <a:ea typeface="思源黑体" panose="020B05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16"/>
            <a:ext cx="3271534" cy="8178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演示</Application>
  <PresentationFormat>On-screen Show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7" baseType="lpstr">
      <vt:lpstr>Arial</vt:lpstr>
      <vt:lpstr>方正书宋_GBK</vt:lpstr>
      <vt:lpstr>Wingdings</vt:lpstr>
      <vt:lpstr>胡晓波男神体</vt:lpstr>
      <vt:lpstr>思源黑体</vt:lpstr>
      <vt:lpstr>苹方-简</vt:lpstr>
      <vt:lpstr>Aileron Heavy Bold</vt:lpstr>
      <vt:lpstr>Thonburi</vt:lpstr>
      <vt:lpstr>Aileron Heavy Bold Italics</vt:lpstr>
      <vt:lpstr>Aileron Heavy Italics</vt:lpstr>
      <vt:lpstr>思源黑体 Italics</vt:lpstr>
      <vt:lpstr>字由点字典黑 75J</vt:lpstr>
      <vt:lpstr>思源黑体 Bold</vt:lpstr>
      <vt:lpstr/>
      <vt:lpstr>Arimo</vt:lpstr>
      <vt:lpstr>Calibri</vt:lpstr>
      <vt:lpstr>微软雅黑</vt:lpstr>
      <vt:lpstr>汉仪旗黑</vt:lpstr>
      <vt:lpstr>宋体</vt:lpstr>
      <vt:lpstr>Arial Unicode MS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南审夏天</dc:title>
  <dc:creator/>
  <cp:lastModifiedBy>xuhan</cp:lastModifiedBy>
  <cp:revision>3</cp:revision>
  <dcterms:created xsi:type="dcterms:W3CDTF">2022-02-08T11:18:12Z</dcterms:created>
  <dcterms:modified xsi:type="dcterms:W3CDTF">2022-02-08T11:18:12Z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6ACEB314258C48429D1CB2E43FFA4FDF</vt:lpwstr>
  </property>
  <property fmtid="{D5CDD505-2E9C-101B-9397-08002B2CF9AE}" pid="3" name="KSOProductBuildVer">
    <vt:lpwstr>2052-3.9.6.6441</vt:lpwstr>
  </property>
</Properties>
</file>